
<file path=[Content_Types].xml><?xml version="1.0" encoding="utf-8"?>
<Types xmlns="http://schemas.openxmlformats.org/package/2006/content-types">
  <Default Extension="xml" ContentType="application/vnd.openxmlformats-officedocument.extended-properties+xml"/>
  <Default Extension="rels" ContentType="application/vnd.openxmlformats-package.relationships+xml"/>
  <Default Extension="jpeg" ContentType="image/jpeg"/>
  <Default Extension="wdp" ContentType="image/vnd.ms-photo"/>
  <Default Extension="png" ContentType="image/png"/>
  <Default Extension="svg" ContentType="image/svg+xml"/>
  <Default Extension="jpg" ContentType="image/jpeg"/>
  <Override PartName="/docProps/core.xml" ContentType="application/vnd.openxmlformats-package.core-properties+xml"/>
  <Override PartName="/ppt/presentation.xml" ContentType="application/vnd.openxmlformats-officedocument.presentationml.presentation.main+xml"/>
  <Override PartName="/ppt/slides/slide71.xml" ContentType="application/vnd.openxmlformats-officedocument.presentationml.slide+xml"/>
  <Override PartName="/ppt/slideLayouts/slideLayout61.xml" ContentType="application/vnd.openxmlformats-officedocument.presentationml.slideLayout+xml"/>
  <Override PartName="/ppt/slideMasters/slideMaster11.xml" ContentType="application/vnd.openxmlformats-officedocument.presentationml.slideMaster+xml"/>
  <Override PartName="/ppt/slideLayouts/slideLayout82.xml" ContentType="application/vnd.openxmlformats-officedocument.presentationml.slideLayout+xml"/>
  <Override PartName="/ppt/slideLayouts/slideLayout133.xml" ContentType="application/vnd.openxmlformats-officedocument.presentationml.slideLayout+xml"/>
  <Override PartName="/ppt/theme/theme11.xml" ContentType="application/vnd.openxmlformats-officedocument.theme+xml"/>
  <Override PartName="/ppt/slideLayouts/slideLayout34.xml" ContentType="application/vnd.openxmlformats-officedocument.presentationml.slideLayout+xml"/>
  <Override PartName="/ppt/slideLayouts/slideLayout75.xml" ContentType="application/vnd.openxmlformats-officedocument.presentationml.slideLayout+xml"/>
  <Override PartName="/ppt/slideLayouts/slideLayout126.xml" ContentType="application/vnd.openxmlformats-officedocument.presentationml.slideLayout+xml"/>
  <Override PartName="/ppt/slideLayouts/slideLayout177.xml" ContentType="application/vnd.openxmlformats-officedocument.presentationml.slideLayout+xml"/>
  <Override PartName="/ppt/slideLayouts/slideLayout28.xml" ContentType="application/vnd.openxmlformats-officedocument.presentationml.slideLayout+xml"/>
  <Override PartName="/ppt/slideLayouts/slideLayout169.xml" ContentType="application/vnd.openxmlformats-officedocument.presentationml.slideLayout+xml"/>
  <Override PartName="/ppt/slideLayouts/slideLayout110.xml" ContentType="application/vnd.openxmlformats-officedocument.presentationml.slideLayout+xml"/>
  <Override PartName="/ppt/slideLayouts/slideLayout1111.xml" ContentType="application/vnd.openxmlformats-officedocument.presentationml.slideLayout+xml"/>
  <Override PartName="/ppt/slideLayouts/slideLayout512.xml" ContentType="application/vnd.openxmlformats-officedocument.presentationml.slideLayout+xml"/>
  <Override PartName="/ppt/slideLayouts/slideLayout1513.xml" ContentType="application/vnd.openxmlformats-officedocument.presentationml.slideLayout+xml"/>
  <Override PartName="/ppt/slideLayouts/slideLayout1014.xml" ContentType="application/vnd.openxmlformats-officedocument.presentationml.slideLayout+xml"/>
  <Override PartName="/ppt/slideLayouts/slideLayout415.xml" ContentType="application/vnd.openxmlformats-officedocument.presentationml.slideLayout+xml"/>
  <Override PartName="/ppt/slideLayouts/slideLayout916.xml" ContentType="application/vnd.openxmlformats-officedocument.presentationml.slideLayout+xml"/>
  <Override PartName="/ppt/slideLayouts/slideLayout1417.xml" ContentType="application/vnd.openxmlformats-officedocument.presentationml.slideLayout+xml"/>
  <Override PartName="/ppt/slides/slide122.xml" ContentType="application/vnd.openxmlformats-officedocument.presentationml.slide+xml"/>
  <Override PartName="/ppt/viewProps.xml" ContentType="application/vnd.openxmlformats-officedocument.presentationml.viewProps+xml"/>
  <Override PartName="/ppt/slides/slide23.xml" ContentType="application/vnd.openxmlformats-officedocument.presentationml.slide+xml"/>
  <Override PartName="/ppt/authors.xml" ContentType="application/vnd.ms-powerpoint.authors+xml"/>
  <Override PartName="/ppt/slides/slide64.xml" ContentType="application/vnd.openxmlformats-officedocument.presentationml.slide+xml"/>
  <Override PartName="/ppt/slides/slide115.xml" ContentType="application/vnd.openxmlformats-officedocument.presentationml.slide+xml"/>
  <Override PartName="/ppt/presProps.xml" ContentType="application/vnd.openxmlformats-officedocument.presentationml.presProps+xml"/>
  <Override PartName="/ppt/slides/slide16.xml" ContentType="application/vnd.openxmlformats-officedocument.presentationml.slide+xml"/>
  <Override PartName="/ppt/notesMasters/notesMaster11.xml" ContentType="application/vnd.openxmlformats-officedocument.presentationml.notesMaster+xml"/>
  <Override PartName="/ppt/theme/theme22.xml" ContentType="application/vnd.openxmlformats-officedocument.theme+xml"/>
  <Override PartName="/ppt/tableStyles.xml" ContentType="application/vnd.openxmlformats-officedocument.presentationml.tableStyles+xml"/>
  <Override PartName="/ppt/slides/slide57.xml" ContentType="application/vnd.openxmlformats-officedocument.presentationml.slide+xml"/>
  <Override PartName="/ppt/slides/slide108.xml" ContentType="application/vnd.openxmlformats-officedocument.presentationml.slide+xml"/>
  <Override PartName="/customXml/item3.xml" ContentType="application/xml"/>
  <Override PartName="/customXml/itemProps31.xml" ContentType="application/vnd.openxmlformats-officedocument.customXmlProperties+xml"/>
  <Override PartName="/ppt/slides/slide49.xml" ContentType="application/vnd.openxmlformats-officedocument.presentationml.slide+xml"/>
  <Override PartName="/ppt/slides/slide1410.xml" ContentType="application/vnd.openxmlformats-officedocument.presentationml.slide+xml"/>
  <Override PartName="/customXml/item22.xml" ContentType="application/xml"/>
  <Override PartName="/customXml/itemProps22.xml" ContentType="application/vnd.openxmlformats-officedocument.customXmlProperties+xml"/>
  <Override PartName="/ppt/slides/slide911.xml" ContentType="application/vnd.openxmlformats-officedocument.presentationml.slide+xml"/>
  <Override PartName="/ppt/slides/slide312.xml" ContentType="application/vnd.openxmlformats-officedocument.presentationml.slide+xml"/>
  <Override PartName="/ppt/slides/slide813.xml" ContentType="application/vnd.openxmlformats-officedocument.presentationml.slide+xml"/>
  <Override PartName="/ppt/slides/slide1314.xml" ContentType="application/vnd.openxmlformats-officedocument.presentationml.slide+xml"/>
  <Override PartName="/customXml/item13.xml" ContentType="application/xml"/>
  <Override PartName="/customXml/itemProps13.xml" ContentType="application/vnd.openxmlformats-officedocument.customXmlProperties+xml"/>
  <Override PartName="/docProps/custom.xml" ContentType="application/vnd.openxmlformats-officedocument.custom-properties+xml"/>
  <Override PartName="/docMetadata/LabelInfo.xml" ContentType="application/vnd.ms-office.classificationlabels+xml"/>
</Types>
</file>

<file path=_rels/.rels>&#65279;<?xml version="1.0" encoding="utf-8"?><Relationships xmlns="http://schemas.openxmlformats.org/package/2006/relationships"><Relationship Type="http://schemas.openxmlformats.org/officeDocument/2006/relationships/extended-properties" Target="/docProps/app.xml" Id="rId3" /><Relationship Type="http://schemas.openxmlformats.org/package/2006/relationships/metadata/core-properties" Target="/docProps/core.xml" Id="rId2" /><Relationship Type="http://schemas.openxmlformats.org/officeDocument/2006/relationships/officeDocument" Target="/ppt/presentation.xml" Id="rId1" /><Relationship Type="http://schemas.openxmlformats.org/officeDocument/2006/relationships/custom-properties" Target="/docProps/custom.xml" Id="rId5" /><Relationship Type="http://schemas.microsoft.com/office/2020/02/relationships/classificationlabels" Target="/docMetadata/LabelInfo.xml" Id="rId4" /></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Lst>
  <p:notesMasterIdLst>
    <p:notesMasterId r:id="rId16"/>
  </p:notesMasterIdLst>
  <p:sldIdLst>
    <p:sldId id="283" r:id="rId2"/>
    <p:sldId id="298" r:id="rId3"/>
    <p:sldId id="285" r:id="rId4"/>
    <p:sldId id="297" r:id="rId5"/>
    <p:sldId id="287" r:id="rId6"/>
    <p:sldId id="294" r:id="rId7"/>
    <p:sldId id="295" r:id="rId8"/>
    <p:sldId id="296" r:id="rId9"/>
    <p:sldId id="293" r:id="rId10"/>
    <p:sldId id="292" r:id="rId11"/>
    <p:sldId id="291" r:id="rId12"/>
    <p:sldId id="290" r:id="rId13"/>
    <p:sldId id="289" r:id="rId14"/>
    <p:sldId id="28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3A2F"/>
    <a:srgbClr val="474134"/>
    <a:srgbClr val="554D3D"/>
    <a:srgbClr val="595515"/>
    <a:srgbClr val="5A532C"/>
    <a:srgbClr val="5B542C"/>
    <a:srgbClr val="59522B"/>
    <a:srgbClr val="5D562D"/>
    <a:srgbClr val="655D31"/>
    <a:srgbClr val="6B63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927"/>
    <p:restoredTop sz="94879" autoAdjust="0"/>
  </p:normalViewPr>
  <p:slideViewPr>
    <p:cSldViewPr snapToGrid="0" showGuides="1">
      <p:cViewPr>
        <p:scale>
          <a:sx n="100" d="100"/>
          <a:sy n="100" d="100"/>
        </p:scale>
        <p:origin x="72" y="-1200"/>
      </p:cViewPr>
      <p:guideLst>
        <p:guide orient="horz" pos="2184"/>
        <p:guide pos="3840"/>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ppt/slides/slide71.xml" Id="rId8" /><Relationship Type="http://schemas.openxmlformats.org/officeDocument/2006/relationships/slide" Target="/ppt/slides/slide122.xml" Id="rId13" /><Relationship Type="http://schemas.openxmlformats.org/officeDocument/2006/relationships/viewProps" Target="/ppt/viewProps.xml" Id="rId18" /><Relationship Type="http://schemas.openxmlformats.org/officeDocument/2006/relationships/slide" Target="/ppt/slides/slide23.xml" Id="rId3" /><Relationship Type="http://schemas.microsoft.com/office/2018/10/relationships/authors" Target="/ppt/authors.xml" Id="rId21" /><Relationship Type="http://schemas.openxmlformats.org/officeDocument/2006/relationships/slide" Target="/ppt/slides/slide64.xml" Id="rId7" /><Relationship Type="http://schemas.openxmlformats.org/officeDocument/2006/relationships/slide" Target="/ppt/slides/slide115.xml" Id="rId12" /><Relationship Type="http://schemas.openxmlformats.org/officeDocument/2006/relationships/presProps" Target="/ppt/presProps.xml" Id="rId17" /><Relationship Type="http://schemas.openxmlformats.org/officeDocument/2006/relationships/slide" Target="/ppt/slides/slide16.xml" Id="rId2" /><Relationship Type="http://schemas.openxmlformats.org/officeDocument/2006/relationships/notesMaster" Target="/ppt/notesMasters/notesMaster11.xml" Id="rId16" /><Relationship Type="http://schemas.openxmlformats.org/officeDocument/2006/relationships/tableStyles" Target="/ppt/tableStyles.xml" Id="rId20" /><Relationship Type="http://schemas.openxmlformats.org/officeDocument/2006/relationships/slideMaster" Target="/ppt/slideMasters/slideMaster11.xml" Id="rId1" /><Relationship Type="http://schemas.openxmlformats.org/officeDocument/2006/relationships/slide" Target="/ppt/slides/slide57.xml" Id="rId6" /><Relationship Type="http://schemas.openxmlformats.org/officeDocument/2006/relationships/slide" Target="/ppt/slides/slide108.xml" Id="rId11" /><Relationship Type="http://schemas.openxmlformats.org/officeDocument/2006/relationships/customXml" Target="/customXml/item3.xml" Id="rId24" /><Relationship Type="http://schemas.openxmlformats.org/officeDocument/2006/relationships/slide" Target="/ppt/slides/slide49.xml" Id="rId5" /><Relationship Type="http://schemas.openxmlformats.org/officeDocument/2006/relationships/slide" Target="/ppt/slides/slide1410.xml" Id="rId15" /><Relationship Type="http://schemas.openxmlformats.org/officeDocument/2006/relationships/customXml" Target="/customXml/item22.xml" Id="rId23" /><Relationship Type="http://schemas.openxmlformats.org/officeDocument/2006/relationships/slide" Target="/ppt/slides/slide911.xml" Id="rId10" /><Relationship Type="http://schemas.openxmlformats.org/officeDocument/2006/relationships/theme" Target="/ppt/theme/theme11.xml" Id="rId19" /><Relationship Type="http://schemas.openxmlformats.org/officeDocument/2006/relationships/slide" Target="/ppt/slides/slide312.xml" Id="rId4" /><Relationship Type="http://schemas.openxmlformats.org/officeDocument/2006/relationships/slide" Target="/ppt/slides/slide813.xml" Id="rId9" /><Relationship Type="http://schemas.openxmlformats.org/officeDocument/2006/relationships/slide" Target="/ppt/slides/slide1314.xml" Id="rId14" /><Relationship Type="http://schemas.openxmlformats.org/officeDocument/2006/relationships/customXml" Target="/customXml/item13.xml" Id="rId22" /></Relationships>
</file>

<file path=ppt/notesMasters/_rels/notesMaster11.xml.rels>&#65279;<?xml version="1.0" encoding="utf-8"?><Relationships xmlns="http://schemas.openxmlformats.org/package/2006/relationships"><Relationship Type="http://schemas.openxmlformats.org/officeDocument/2006/relationships/theme" Target="/ppt/theme/theme22.xml" Id="rId1" /></Relationships>
</file>

<file path=ppt/notesMasters/notesMaster1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A26648-F114-4402-B049-AA57EA7F2020}" type="datetimeFigureOut">
              <a:rPr lang="en-US" smtClean="0"/>
              <a:t>10/6/2022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2815FE-BC4D-474E-9AA3-6983BC3D8777}" type="slidenum">
              <a:rPr lang="en-US" smtClean="0"/>
              <a:t>‹#›</a:t>
            </a:fld>
            <a:endParaRPr lang="en-US"/>
          </a:p>
        </p:txBody>
      </p:sp>
    </p:spTree>
    <p:extLst>
      <p:ext uri="{BB962C8B-B14F-4D97-AF65-F5344CB8AC3E}">
        <p14:creationId xmlns:p14="http://schemas.microsoft.com/office/powerpoint/2010/main" val="36135596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28.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34.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61.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75.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82.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110.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126.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133.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169.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177.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415.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512.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916.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1014.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1111.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1417.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1513.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0BD26-4C3C-C934-E3C5-C4ABD369E612}"/>
              </a:ext>
            </a:extLst>
          </p:cNvPr>
          <p:cNvSpPr>
            <a:spLocks noGrp="1"/>
          </p:cNvSpPr>
          <p:nvPr>
            <p:ph type="title"/>
          </p:nvPr>
        </p:nvSpPr>
        <p:spPr>
          <a:xfrm>
            <a:off x="5495544" y="0"/>
            <a:ext cx="4370832" cy="2194560"/>
          </a:xfrm>
        </p:spPr>
        <p:txBody>
          <a:bodyPr/>
          <a:lstStyle>
            <a:lvl1pPr algn="l">
              <a:defRPr sz="7200"/>
            </a:lvl1pPr>
          </a:lstStyle>
          <a:p>
            <a:r>
              <a:rPr lang="en-US" dirty="0"/>
              <a:t>Click to edit Master title style</a:t>
            </a:r>
          </a:p>
        </p:txBody>
      </p:sp>
      <p:sp>
        <p:nvSpPr>
          <p:cNvPr id="13" name="Picture Placeholder 12">
            <a:extLst>
              <a:ext uri="{FF2B5EF4-FFF2-40B4-BE49-F238E27FC236}">
                <a16:creationId xmlns:a16="http://schemas.microsoft.com/office/drawing/2014/main" id="{54A61420-31F3-2DF5-A319-19A8896350EA}"/>
              </a:ext>
            </a:extLst>
          </p:cNvPr>
          <p:cNvSpPr>
            <a:spLocks noGrp="1"/>
          </p:cNvSpPr>
          <p:nvPr>
            <p:ph type="pic" sz="quarter" idx="13"/>
          </p:nvPr>
        </p:nvSpPr>
        <p:spPr>
          <a:xfrm>
            <a:off x="1" y="3810"/>
            <a:ext cx="4856184" cy="6850379"/>
          </a:xfrm>
          <a:ln w="15875">
            <a:solidFill>
              <a:schemeClr val="tx1"/>
            </a:solidFill>
          </a:ln>
        </p:spPr>
        <p:txBody>
          <a:bodyPr/>
          <a:lstStyle/>
          <a:p>
            <a:endParaRPr lang="en-US" dirty="0"/>
          </a:p>
        </p:txBody>
      </p:sp>
      <p:sp>
        <p:nvSpPr>
          <p:cNvPr id="3" name="Content Placeholder 2">
            <a:extLst>
              <a:ext uri="{FF2B5EF4-FFF2-40B4-BE49-F238E27FC236}">
                <a16:creationId xmlns:a16="http://schemas.microsoft.com/office/drawing/2014/main" id="{D53F374C-57DC-E207-D494-6986428A2D60}"/>
              </a:ext>
            </a:extLst>
          </p:cNvPr>
          <p:cNvSpPr>
            <a:spLocks noGrp="1"/>
          </p:cNvSpPr>
          <p:nvPr>
            <p:ph idx="1"/>
          </p:nvPr>
        </p:nvSpPr>
        <p:spPr>
          <a:xfrm>
            <a:off x="4856185" y="2212849"/>
            <a:ext cx="7335814" cy="464515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163547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32D5F1B-4B4F-5C42-0EFC-AE54D2C4EC2F}"/>
              </a:ext>
            </a:extLst>
          </p:cNvPr>
          <p:cNvSpPr>
            <a:spLocks noGrp="1"/>
          </p:cNvSpPr>
          <p:nvPr>
            <p:ph type="pic" sz="quarter" idx="10"/>
          </p:nvPr>
        </p:nvSpPr>
        <p:spPr>
          <a:xfrm>
            <a:off x="0" y="0"/>
            <a:ext cx="12192000" cy="6858000"/>
          </a:xfrm>
          <a:solidFill>
            <a:schemeClr val="accent2">
              <a:lumMod val="40000"/>
              <a:lumOff val="60000"/>
            </a:schemeClr>
          </a:solidFill>
        </p:spPr>
        <p:txBody>
          <a:bodyPr/>
          <a:lstStyle>
            <a:lvl1pPr marL="0" indent="0">
              <a:buNone/>
              <a:defRPr/>
            </a:lvl1pPr>
          </a:lstStyle>
          <a:p>
            <a:endParaRPr lang="en-US" dirty="0"/>
          </a:p>
        </p:txBody>
      </p:sp>
      <p:sp>
        <p:nvSpPr>
          <p:cNvPr id="2" name="Title 1">
            <a:extLst>
              <a:ext uri="{FF2B5EF4-FFF2-40B4-BE49-F238E27FC236}">
                <a16:creationId xmlns:a16="http://schemas.microsoft.com/office/drawing/2014/main" id="{FE63A1AE-C2A2-3984-EE25-E51E8DD651B1}"/>
              </a:ext>
            </a:extLst>
          </p:cNvPr>
          <p:cNvSpPr>
            <a:spLocks noGrp="1"/>
          </p:cNvSpPr>
          <p:nvPr>
            <p:ph type="title"/>
          </p:nvPr>
        </p:nvSpPr>
        <p:spPr>
          <a:xfrm>
            <a:off x="1508760" y="1188720"/>
            <a:ext cx="9171432" cy="4480560"/>
          </a:xfrm>
          <a:ln w="15875">
            <a:solidFill>
              <a:schemeClr val="accent1"/>
            </a:solidFill>
          </a:ln>
        </p:spPr>
        <p:txBody>
          <a:bodyPr lIns="365760" bIns="640080" anchor="ctr"/>
          <a:lstStyle>
            <a:lvl1pPr>
              <a:defRPr sz="7200">
                <a:solidFill>
                  <a:schemeClr val="accent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C27A141F-6D41-3734-9073-FB0B24ECBB3C}"/>
              </a:ext>
            </a:extLst>
          </p:cNvPr>
          <p:cNvSpPr>
            <a:spLocks noGrp="1"/>
          </p:cNvSpPr>
          <p:nvPr>
            <p:ph type="body" idx="1"/>
          </p:nvPr>
        </p:nvSpPr>
        <p:spPr>
          <a:xfrm>
            <a:off x="6665976" y="5102352"/>
            <a:ext cx="2889504" cy="365760"/>
          </a:xfrm>
        </p:spPr>
        <p:txBody>
          <a:bodyPr/>
          <a:lstStyle>
            <a:lvl1pPr marL="0" indent="0" algn="ctr">
              <a:lnSpc>
                <a:spcPct val="100000"/>
              </a:lnSpc>
              <a:spcBef>
                <a:spcPts val="0"/>
              </a:spcBef>
              <a:buNone/>
              <a:defRPr sz="18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94137429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am x4">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0BD26-4C3C-C934-E3C5-C4ABD369E612}"/>
              </a:ext>
            </a:extLst>
          </p:cNvPr>
          <p:cNvSpPr>
            <a:spLocks noGrp="1"/>
          </p:cNvSpPr>
          <p:nvPr>
            <p:ph type="title"/>
          </p:nvPr>
        </p:nvSpPr>
        <p:spPr>
          <a:xfrm>
            <a:off x="640080" y="466344"/>
            <a:ext cx="3236976" cy="996696"/>
          </a:xfrm>
        </p:spPr>
        <p:txBody>
          <a:bodyPr/>
          <a:lstStyle>
            <a:lvl1pPr>
              <a:defRPr>
                <a:solidFill>
                  <a:schemeClr val="accent1"/>
                </a:solidFill>
              </a:defRPr>
            </a:lvl1pPr>
          </a:lstStyle>
          <a:p>
            <a:r>
              <a:rPr lang="en-US" dirty="0"/>
              <a:t>Click to edit Master title style</a:t>
            </a:r>
          </a:p>
        </p:txBody>
      </p:sp>
      <p:sp>
        <p:nvSpPr>
          <p:cNvPr id="19" name="Text Placeholder 2">
            <a:extLst>
              <a:ext uri="{FF2B5EF4-FFF2-40B4-BE49-F238E27FC236}">
                <a16:creationId xmlns:a16="http://schemas.microsoft.com/office/drawing/2014/main" id="{CB1722C2-4C66-F8BA-B3DD-6199116EFB25}"/>
              </a:ext>
            </a:extLst>
          </p:cNvPr>
          <p:cNvSpPr>
            <a:spLocks noGrp="1"/>
          </p:cNvSpPr>
          <p:nvPr>
            <p:ph type="body" idx="1"/>
          </p:nvPr>
        </p:nvSpPr>
        <p:spPr>
          <a:xfrm>
            <a:off x="630936" y="1618488"/>
            <a:ext cx="1819656" cy="466344"/>
          </a:xfrm>
        </p:spPr>
        <p:txBody>
          <a:bodyPr anchor="t"/>
          <a:lstStyle>
            <a:lvl1pPr marL="0" indent="0">
              <a:lnSpc>
                <a:spcPct val="100000"/>
              </a:lnSpc>
              <a:spcBef>
                <a:spcPts val="0"/>
              </a:spcBef>
              <a:buNone/>
              <a:defRPr sz="18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1" name="Text Placeholder 2">
            <a:extLst>
              <a:ext uri="{FF2B5EF4-FFF2-40B4-BE49-F238E27FC236}">
                <a16:creationId xmlns:a16="http://schemas.microsoft.com/office/drawing/2014/main" id="{EEF857FA-9C5E-BED3-1ABB-A734EE39340B}"/>
              </a:ext>
            </a:extLst>
          </p:cNvPr>
          <p:cNvSpPr>
            <a:spLocks noGrp="1"/>
          </p:cNvSpPr>
          <p:nvPr>
            <p:ph type="body" idx="14"/>
          </p:nvPr>
        </p:nvSpPr>
        <p:spPr>
          <a:xfrm>
            <a:off x="3584448" y="1618488"/>
            <a:ext cx="1819656" cy="466344"/>
          </a:xfrm>
        </p:spPr>
        <p:txBody>
          <a:bodyPr anchor="t"/>
          <a:lstStyle>
            <a:lvl1pPr marL="0" indent="0">
              <a:lnSpc>
                <a:spcPct val="100000"/>
              </a:lnSpc>
              <a:spcBef>
                <a:spcPts val="0"/>
              </a:spcBef>
              <a:buNone/>
              <a:defRPr sz="18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2" name="Text Placeholder 2">
            <a:extLst>
              <a:ext uri="{FF2B5EF4-FFF2-40B4-BE49-F238E27FC236}">
                <a16:creationId xmlns:a16="http://schemas.microsoft.com/office/drawing/2014/main" id="{F990F14B-1D1F-AA8D-BB23-FA8F7EEF666B}"/>
              </a:ext>
            </a:extLst>
          </p:cNvPr>
          <p:cNvSpPr>
            <a:spLocks noGrp="1"/>
          </p:cNvSpPr>
          <p:nvPr>
            <p:ph type="body" idx="15"/>
          </p:nvPr>
        </p:nvSpPr>
        <p:spPr>
          <a:xfrm>
            <a:off x="6483096" y="1618488"/>
            <a:ext cx="1819656" cy="466344"/>
          </a:xfrm>
        </p:spPr>
        <p:txBody>
          <a:bodyPr anchor="t"/>
          <a:lstStyle>
            <a:lvl1pPr marL="0" indent="0">
              <a:lnSpc>
                <a:spcPct val="100000"/>
              </a:lnSpc>
              <a:spcBef>
                <a:spcPts val="0"/>
              </a:spcBef>
              <a:buNone/>
              <a:defRPr sz="18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Text Placeholder 4">
            <a:extLst>
              <a:ext uri="{FF2B5EF4-FFF2-40B4-BE49-F238E27FC236}">
                <a16:creationId xmlns:a16="http://schemas.microsoft.com/office/drawing/2014/main" id="{7D1D0610-E513-F5EA-0393-622F692CA0F2}"/>
              </a:ext>
            </a:extLst>
          </p:cNvPr>
          <p:cNvSpPr>
            <a:spLocks noGrp="1"/>
          </p:cNvSpPr>
          <p:nvPr>
            <p:ph type="body" sz="quarter" idx="3"/>
          </p:nvPr>
        </p:nvSpPr>
        <p:spPr>
          <a:xfrm>
            <a:off x="9528048" y="1618488"/>
            <a:ext cx="1819656" cy="466344"/>
          </a:xfrm>
        </p:spPr>
        <p:txBody>
          <a:bodyPr anchor="t"/>
          <a:lstStyle>
            <a:lvl1pPr marL="0" indent="0">
              <a:lnSpc>
                <a:spcPct val="100000"/>
              </a:lnSpc>
              <a:spcBef>
                <a:spcPts val="0"/>
              </a:spcBef>
              <a:buNone/>
              <a:defRPr sz="18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4" name="Text Placeholder 2">
            <a:extLst>
              <a:ext uri="{FF2B5EF4-FFF2-40B4-BE49-F238E27FC236}">
                <a16:creationId xmlns:a16="http://schemas.microsoft.com/office/drawing/2014/main" id="{68F906E4-47B1-BEE5-E30F-146C6869BF2D}"/>
              </a:ext>
            </a:extLst>
          </p:cNvPr>
          <p:cNvSpPr>
            <a:spLocks noGrp="1"/>
          </p:cNvSpPr>
          <p:nvPr>
            <p:ph type="body" idx="17"/>
          </p:nvPr>
        </p:nvSpPr>
        <p:spPr>
          <a:xfrm>
            <a:off x="630936" y="2414016"/>
            <a:ext cx="2167128" cy="310896"/>
          </a:xfrm>
        </p:spPr>
        <p:txBody>
          <a:bodyPr anchor="t"/>
          <a:lstStyle>
            <a:lvl1pPr marL="0" indent="0">
              <a:lnSpc>
                <a:spcPct val="100000"/>
              </a:lnSpc>
              <a:spcBef>
                <a:spcPts val="0"/>
              </a:spcBef>
              <a:buNone/>
              <a:defRPr sz="14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6" name="Text Placeholder 2">
            <a:extLst>
              <a:ext uri="{FF2B5EF4-FFF2-40B4-BE49-F238E27FC236}">
                <a16:creationId xmlns:a16="http://schemas.microsoft.com/office/drawing/2014/main" id="{5C6EFDC5-2080-3126-AB93-FB89817B2C28}"/>
              </a:ext>
            </a:extLst>
          </p:cNvPr>
          <p:cNvSpPr>
            <a:spLocks noGrp="1"/>
          </p:cNvSpPr>
          <p:nvPr>
            <p:ph type="body" idx="19"/>
          </p:nvPr>
        </p:nvSpPr>
        <p:spPr>
          <a:xfrm>
            <a:off x="3584448" y="2414016"/>
            <a:ext cx="2167128" cy="310896"/>
          </a:xfrm>
        </p:spPr>
        <p:txBody>
          <a:bodyPr anchor="t"/>
          <a:lstStyle>
            <a:lvl1pPr marL="0" indent="0">
              <a:lnSpc>
                <a:spcPct val="100000"/>
              </a:lnSpc>
              <a:spcBef>
                <a:spcPts val="0"/>
              </a:spcBef>
              <a:buNone/>
              <a:defRPr sz="14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7" name="Text Placeholder 2">
            <a:extLst>
              <a:ext uri="{FF2B5EF4-FFF2-40B4-BE49-F238E27FC236}">
                <a16:creationId xmlns:a16="http://schemas.microsoft.com/office/drawing/2014/main" id="{D6CD9CDA-E122-F6EB-30B5-26D7E17771AB}"/>
              </a:ext>
            </a:extLst>
          </p:cNvPr>
          <p:cNvSpPr>
            <a:spLocks noGrp="1"/>
          </p:cNvSpPr>
          <p:nvPr>
            <p:ph type="body" idx="20"/>
          </p:nvPr>
        </p:nvSpPr>
        <p:spPr>
          <a:xfrm>
            <a:off x="6483096" y="2414016"/>
            <a:ext cx="2167128" cy="310896"/>
          </a:xfrm>
        </p:spPr>
        <p:txBody>
          <a:bodyPr anchor="t"/>
          <a:lstStyle>
            <a:lvl1pPr marL="0" indent="0">
              <a:lnSpc>
                <a:spcPct val="100000"/>
              </a:lnSpc>
              <a:spcBef>
                <a:spcPts val="0"/>
              </a:spcBef>
              <a:buNone/>
              <a:defRPr sz="14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5" name="Text Placeholder 4">
            <a:extLst>
              <a:ext uri="{FF2B5EF4-FFF2-40B4-BE49-F238E27FC236}">
                <a16:creationId xmlns:a16="http://schemas.microsoft.com/office/drawing/2014/main" id="{3BF37293-4E33-5570-29ED-04EB525DD199}"/>
              </a:ext>
            </a:extLst>
          </p:cNvPr>
          <p:cNvSpPr>
            <a:spLocks noGrp="1"/>
          </p:cNvSpPr>
          <p:nvPr>
            <p:ph type="body" sz="quarter" idx="18"/>
          </p:nvPr>
        </p:nvSpPr>
        <p:spPr>
          <a:xfrm>
            <a:off x="9528048" y="2414016"/>
            <a:ext cx="2167128" cy="310896"/>
          </a:xfrm>
        </p:spPr>
        <p:txBody>
          <a:bodyPr anchor="t"/>
          <a:lstStyle>
            <a:lvl1pPr marL="0" indent="0">
              <a:lnSpc>
                <a:spcPct val="100000"/>
              </a:lnSpc>
              <a:spcBef>
                <a:spcPts val="0"/>
              </a:spcBef>
              <a:buNone/>
              <a:defRPr sz="14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2" name="Picture Placeholder 31">
            <a:extLst>
              <a:ext uri="{FF2B5EF4-FFF2-40B4-BE49-F238E27FC236}">
                <a16:creationId xmlns:a16="http://schemas.microsoft.com/office/drawing/2014/main" id="{87F13219-232C-C38C-7D86-D48FAC7D8270}"/>
              </a:ext>
            </a:extLst>
          </p:cNvPr>
          <p:cNvSpPr>
            <a:spLocks noGrp="1"/>
          </p:cNvSpPr>
          <p:nvPr>
            <p:ph type="pic" sz="quarter" idx="22"/>
          </p:nvPr>
        </p:nvSpPr>
        <p:spPr>
          <a:xfrm>
            <a:off x="740664" y="2852928"/>
            <a:ext cx="1892808" cy="2715768"/>
          </a:xfrm>
          <a:solidFill>
            <a:schemeClr val="tx2">
              <a:lumMod val="60000"/>
              <a:lumOff val="40000"/>
            </a:schemeClr>
          </a:solidFill>
          <a:ln w="15875">
            <a:solidFill>
              <a:schemeClr val="accent1"/>
            </a:solidFill>
          </a:ln>
        </p:spPr>
        <p:txBody>
          <a:bodyPr anchor="ctr"/>
          <a:lstStyle>
            <a:lvl1pPr marL="0" indent="0" algn="ctr">
              <a:buNone/>
              <a:defRPr sz="1200"/>
            </a:lvl1pPr>
          </a:lstStyle>
          <a:p>
            <a:endParaRPr lang="en-US" dirty="0"/>
          </a:p>
        </p:txBody>
      </p:sp>
      <p:sp>
        <p:nvSpPr>
          <p:cNvPr id="33" name="Picture Placeholder 31">
            <a:extLst>
              <a:ext uri="{FF2B5EF4-FFF2-40B4-BE49-F238E27FC236}">
                <a16:creationId xmlns:a16="http://schemas.microsoft.com/office/drawing/2014/main" id="{F8C639A8-0897-2015-9829-94E98335DF21}"/>
              </a:ext>
            </a:extLst>
          </p:cNvPr>
          <p:cNvSpPr>
            <a:spLocks noGrp="1"/>
          </p:cNvSpPr>
          <p:nvPr>
            <p:ph type="pic" sz="quarter" idx="23"/>
          </p:nvPr>
        </p:nvSpPr>
        <p:spPr>
          <a:xfrm>
            <a:off x="3685032" y="2852928"/>
            <a:ext cx="1892808" cy="2715768"/>
          </a:xfrm>
          <a:solidFill>
            <a:schemeClr val="tx2">
              <a:lumMod val="60000"/>
              <a:lumOff val="40000"/>
            </a:schemeClr>
          </a:solidFill>
          <a:ln w="15875">
            <a:solidFill>
              <a:schemeClr val="accent1"/>
            </a:solidFill>
          </a:ln>
        </p:spPr>
        <p:txBody>
          <a:bodyPr anchor="ctr"/>
          <a:lstStyle>
            <a:lvl1pPr marL="0" indent="0" algn="ctr">
              <a:buNone/>
              <a:defRPr sz="1200"/>
            </a:lvl1pPr>
          </a:lstStyle>
          <a:p>
            <a:endParaRPr lang="en-US" dirty="0"/>
          </a:p>
        </p:txBody>
      </p:sp>
      <p:sp>
        <p:nvSpPr>
          <p:cNvPr id="34" name="Picture Placeholder 31">
            <a:extLst>
              <a:ext uri="{FF2B5EF4-FFF2-40B4-BE49-F238E27FC236}">
                <a16:creationId xmlns:a16="http://schemas.microsoft.com/office/drawing/2014/main" id="{6CBA6ABC-D5D1-9758-59EA-8DE549CC612D}"/>
              </a:ext>
            </a:extLst>
          </p:cNvPr>
          <p:cNvSpPr>
            <a:spLocks noGrp="1"/>
          </p:cNvSpPr>
          <p:nvPr>
            <p:ph type="pic" sz="quarter" idx="24"/>
          </p:nvPr>
        </p:nvSpPr>
        <p:spPr>
          <a:xfrm>
            <a:off x="6601968" y="2852928"/>
            <a:ext cx="1892808" cy="2715768"/>
          </a:xfrm>
          <a:solidFill>
            <a:schemeClr val="tx2">
              <a:lumMod val="60000"/>
              <a:lumOff val="40000"/>
            </a:schemeClr>
          </a:solidFill>
          <a:ln w="15875">
            <a:solidFill>
              <a:schemeClr val="accent1"/>
            </a:solidFill>
          </a:ln>
        </p:spPr>
        <p:txBody>
          <a:bodyPr anchor="ctr"/>
          <a:lstStyle>
            <a:lvl1pPr marL="0" indent="0" algn="ctr">
              <a:buNone/>
              <a:defRPr sz="1200"/>
            </a:lvl1pPr>
          </a:lstStyle>
          <a:p>
            <a:endParaRPr lang="en-US" dirty="0"/>
          </a:p>
        </p:txBody>
      </p:sp>
      <p:sp>
        <p:nvSpPr>
          <p:cNvPr id="36" name="Picture Placeholder 31">
            <a:extLst>
              <a:ext uri="{FF2B5EF4-FFF2-40B4-BE49-F238E27FC236}">
                <a16:creationId xmlns:a16="http://schemas.microsoft.com/office/drawing/2014/main" id="{40E68EB8-B0D8-E5D4-CE19-45219E4D7038}"/>
              </a:ext>
            </a:extLst>
          </p:cNvPr>
          <p:cNvSpPr>
            <a:spLocks noGrp="1"/>
          </p:cNvSpPr>
          <p:nvPr>
            <p:ph type="pic" sz="quarter" idx="26"/>
          </p:nvPr>
        </p:nvSpPr>
        <p:spPr>
          <a:xfrm>
            <a:off x="9546336" y="2852928"/>
            <a:ext cx="1892808" cy="2715768"/>
          </a:xfrm>
          <a:solidFill>
            <a:schemeClr val="tx2">
              <a:lumMod val="60000"/>
              <a:lumOff val="40000"/>
            </a:schemeClr>
          </a:solidFill>
          <a:ln w="15875">
            <a:solidFill>
              <a:schemeClr val="accent1"/>
            </a:solidFill>
          </a:ln>
        </p:spPr>
        <p:txBody>
          <a:bodyPr anchor="ctr"/>
          <a:lstStyle>
            <a:lvl1pPr marL="0" indent="0" algn="ctr">
              <a:buNone/>
              <a:defRPr sz="1200"/>
            </a:lvl1pPr>
          </a:lstStyle>
          <a:p>
            <a:endParaRPr lang="en-US" dirty="0"/>
          </a:p>
        </p:txBody>
      </p:sp>
      <p:cxnSp>
        <p:nvCxnSpPr>
          <p:cNvPr id="17" name="Straight Connector 16">
            <a:extLst>
              <a:ext uri="{FF2B5EF4-FFF2-40B4-BE49-F238E27FC236}">
                <a16:creationId xmlns:a16="http://schemas.microsoft.com/office/drawing/2014/main" id="{0E26C148-CFEE-21C0-96F3-EBC299FD2285}"/>
              </a:ext>
            </a:extLst>
          </p:cNvPr>
          <p:cNvCxnSpPr>
            <a:cxnSpLocks/>
          </p:cNvCxnSpPr>
          <p:nvPr userDrawn="1"/>
        </p:nvCxnSpPr>
        <p:spPr>
          <a:xfrm>
            <a:off x="6585357" y="2355475"/>
            <a:ext cx="1925203"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5BFA673-0676-EDA2-B7AA-6FA05B486C17}"/>
              </a:ext>
            </a:extLst>
          </p:cNvPr>
          <p:cNvCxnSpPr>
            <a:cxnSpLocks/>
          </p:cNvCxnSpPr>
          <p:nvPr userDrawn="1"/>
        </p:nvCxnSpPr>
        <p:spPr>
          <a:xfrm>
            <a:off x="9628632" y="2361693"/>
            <a:ext cx="1929384"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5B0A4BB-506D-F90C-BF18-B86999FDC27A}"/>
              </a:ext>
            </a:extLst>
          </p:cNvPr>
          <p:cNvCxnSpPr>
            <a:cxnSpLocks/>
          </p:cNvCxnSpPr>
          <p:nvPr userDrawn="1"/>
        </p:nvCxnSpPr>
        <p:spPr>
          <a:xfrm>
            <a:off x="729735" y="2354726"/>
            <a:ext cx="1929384"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E4F1002-8ECA-FF8D-84D1-D74BB9C00127}"/>
              </a:ext>
            </a:extLst>
          </p:cNvPr>
          <p:cNvCxnSpPr>
            <a:cxnSpLocks/>
          </p:cNvCxnSpPr>
          <p:nvPr userDrawn="1"/>
        </p:nvCxnSpPr>
        <p:spPr>
          <a:xfrm>
            <a:off x="3672459" y="2349116"/>
            <a:ext cx="1929384"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2101ABA6-5EA3-1AE9-0825-523073F786ED}"/>
              </a:ext>
            </a:extLst>
          </p:cNvPr>
          <p:cNvSpPr>
            <a:spLocks noGrp="1"/>
          </p:cNvSpPr>
          <p:nvPr>
            <p:ph type="sldNum" sz="quarter" idx="12"/>
          </p:nvPr>
        </p:nvSpPr>
        <p:spPr>
          <a:xfrm>
            <a:off x="616640" y="6517634"/>
            <a:ext cx="950258" cy="274320"/>
          </a:xfrm>
          <a:prstGeom prst="rect">
            <a:avLst/>
          </a:prstGeom>
        </p:spPr>
        <p:txBody>
          <a:bodyPr/>
          <a:lstStyle>
            <a:lvl1pPr>
              <a:defRPr>
                <a:solidFill>
                  <a:schemeClr val="accent1"/>
                </a:solidFill>
              </a:defRPr>
            </a:lvl1pPr>
          </a:lstStyle>
          <a:p>
            <a:fld id="{84D792B7-0397-C047-AE12-1A03F7E3DC83}" type="slidenum">
              <a:rPr lang="en-US" smtClean="0"/>
              <a:pPr/>
              <a:t>‹#›</a:t>
            </a:fld>
            <a:endParaRPr lang="en-US" dirty="0"/>
          </a:p>
        </p:txBody>
      </p:sp>
      <p:sp>
        <p:nvSpPr>
          <p:cNvPr id="5" name="Footer Placeholder 4">
            <a:extLst>
              <a:ext uri="{FF2B5EF4-FFF2-40B4-BE49-F238E27FC236}">
                <a16:creationId xmlns:a16="http://schemas.microsoft.com/office/drawing/2014/main" id="{726C5317-E14C-8E61-2C1E-0430778E8A0C}"/>
              </a:ext>
            </a:extLst>
          </p:cNvPr>
          <p:cNvSpPr>
            <a:spLocks noGrp="1"/>
          </p:cNvSpPr>
          <p:nvPr>
            <p:ph type="ftr" sz="quarter" idx="11"/>
          </p:nvPr>
        </p:nvSpPr>
        <p:spPr>
          <a:xfrm>
            <a:off x="4808250" y="6517634"/>
            <a:ext cx="2572870" cy="274320"/>
          </a:xfrm>
          <a:prstGeom prst="rect">
            <a:avLst/>
          </a:prstGeom>
        </p:spPr>
        <p:txBody>
          <a:bodyPr/>
          <a:lstStyle>
            <a:lvl1pPr>
              <a:defRPr>
                <a:solidFill>
                  <a:schemeClr val="accent1"/>
                </a:solidFill>
              </a:defRPr>
            </a:lvl1pPr>
          </a:lstStyle>
          <a:p>
            <a:r>
              <a:rPr lang="en-US"/>
              <a:t>presentation title</a:t>
            </a:r>
            <a:endParaRPr lang="en-US" dirty="0"/>
          </a:p>
        </p:txBody>
      </p:sp>
      <p:sp>
        <p:nvSpPr>
          <p:cNvPr id="4" name="Date Placeholder 3">
            <a:extLst>
              <a:ext uri="{FF2B5EF4-FFF2-40B4-BE49-F238E27FC236}">
                <a16:creationId xmlns:a16="http://schemas.microsoft.com/office/drawing/2014/main" id="{5A514D0E-ED92-E1A4-0E78-546375A0A63E}"/>
              </a:ext>
            </a:extLst>
          </p:cNvPr>
          <p:cNvSpPr>
            <a:spLocks noGrp="1"/>
          </p:cNvSpPr>
          <p:nvPr>
            <p:ph type="dt" sz="half" idx="10"/>
          </p:nvPr>
        </p:nvSpPr>
        <p:spPr/>
        <p:txBody>
          <a:bodyPr/>
          <a:lstStyle>
            <a:lvl1pPr>
              <a:defRPr>
                <a:solidFill>
                  <a:schemeClr val="accent1"/>
                </a:solidFill>
              </a:defRPr>
            </a:lvl1pPr>
          </a:lstStyle>
          <a:p>
            <a:r>
              <a:rPr lang="en-US"/>
              <a:t>20XX</a:t>
            </a:r>
            <a:endParaRPr lang="en-US" dirty="0"/>
          </a:p>
        </p:txBody>
      </p:sp>
      <p:cxnSp>
        <p:nvCxnSpPr>
          <p:cNvPr id="9" name="Straight Connector 8">
            <a:extLst>
              <a:ext uri="{FF2B5EF4-FFF2-40B4-BE49-F238E27FC236}">
                <a16:creationId xmlns:a16="http://schemas.microsoft.com/office/drawing/2014/main" id="{C60493A2-A97C-AF3D-B912-358EF45F61BD}"/>
              </a:ext>
            </a:extLst>
          </p:cNvPr>
          <p:cNvCxnSpPr>
            <a:cxnSpLocks/>
          </p:cNvCxnSpPr>
          <p:nvPr userDrawn="1"/>
        </p:nvCxnSpPr>
        <p:spPr>
          <a:xfrm>
            <a:off x="3866404" y="929468"/>
            <a:ext cx="8325596"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35BFB79-CBB3-07C6-9054-B6A67EB74CD0}"/>
              </a:ext>
            </a:extLst>
          </p:cNvPr>
          <p:cNvCxnSpPr>
            <a:cxnSpLocks/>
          </p:cNvCxnSpPr>
          <p:nvPr userDrawn="1"/>
        </p:nvCxnSpPr>
        <p:spPr>
          <a:xfrm>
            <a:off x="0" y="397080"/>
            <a:ext cx="12192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2D070E1-5B92-2362-47F1-B8BCB4EFFA48}"/>
              </a:ext>
            </a:extLst>
          </p:cNvPr>
          <p:cNvCxnSpPr>
            <a:cxnSpLocks/>
          </p:cNvCxnSpPr>
          <p:nvPr userDrawn="1"/>
        </p:nvCxnSpPr>
        <p:spPr>
          <a:xfrm>
            <a:off x="0" y="6439485"/>
            <a:ext cx="12192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693015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am x8">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0BD26-4C3C-C934-E3C5-C4ABD369E612}"/>
              </a:ext>
            </a:extLst>
          </p:cNvPr>
          <p:cNvSpPr>
            <a:spLocks noGrp="1"/>
          </p:cNvSpPr>
          <p:nvPr>
            <p:ph type="title"/>
          </p:nvPr>
        </p:nvSpPr>
        <p:spPr>
          <a:xfrm>
            <a:off x="2039112" y="192024"/>
            <a:ext cx="8165592" cy="722376"/>
          </a:xfrm>
        </p:spPr>
        <p:txBody>
          <a:bodyPr/>
          <a:lstStyle>
            <a:lvl1pPr algn="ctr">
              <a:defRPr>
                <a:solidFill>
                  <a:schemeClr val="accent1"/>
                </a:solidFill>
              </a:defRPr>
            </a:lvl1pPr>
          </a:lstStyle>
          <a:p>
            <a:r>
              <a:rPr lang="en-US" dirty="0"/>
              <a:t>Click to edit Master title style</a:t>
            </a:r>
          </a:p>
        </p:txBody>
      </p:sp>
      <p:sp>
        <p:nvSpPr>
          <p:cNvPr id="32" name="Picture Placeholder 31">
            <a:extLst>
              <a:ext uri="{FF2B5EF4-FFF2-40B4-BE49-F238E27FC236}">
                <a16:creationId xmlns:a16="http://schemas.microsoft.com/office/drawing/2014/main" id="{87F13219-232C-C38C-7D86-D48FAC7D8270}"/>
              </a:ext>
            </a:extLst>
          </p:cNvPr>
          <p:cNvSpPr>
            <a:spLocks noGrp="1"/>
          </p:cNvSpPr>
          <p:nvPr>
            <p:ph type="pic" sz="quarter" idx="22"/>
          </p:nvPr>
        </p:nvSpPr>
        <p:spPr>
          <a:xfrm>
            <a:off x="1101852" y="1261872"/>
            <a:ext cx="1609344" cy="1609344"/>
          </a:xfrm>
          <a:solidFill>
            <a:schemeClr val="tx2">
              <a:lumMod val="60000"/>
              <a:lumOff val="40000"/>
            </a:schemeClr>
          </a:solidFill>
          <a:ln w="15875">
            <a:solidFill>
              <a:schemeClr val="bg1"/>
            </a:solidFill>
          </a:ln>
        </p:spPr>
        <p:txBody>
          <a:bodyPr anchor="ctr"/>
          <a:lstStyle>
            <a:lvl1pPr marL="0" indent="0" algn="ctr">
              <a:buNone/>
              <a:defRPr sz="1200"/>
            </a:lvl1pPr>
          </a:lstStyle>
          <a:p>
            <a:endParaRPr lang="en-US" dirty="0"/>
          </a:p>
        </p:txBody>
      </p:sp>
      <p:sp>
        <p:nvSpPr>
          <p:cNvPr id="19" name="Text Placeholder 2">
            <a:extLst>
              <a:ext uri="{FF2B5EF4-FFF2-40B4-BE49-F238E27FC236}">
                <a16:creationId xmlns:a16="http://schemas.microsoft.com/office/drawing/2014/main" id="{CB1722C2-4C66-F8BA-B3DD-6199116EFB25}"/>
              </a:ext>
            </a:extLst>
          </p:cNvPr>
          <p:cNvSpPr>
            <a:spLocks noGrp="1"/>
          </p:cNvSpPr>
          <p:nvPr>
            <p:ph type="body" idx="1"/>
          </p:nvPr>
        </p:nvSpPr>
        <p:spPr>
          <a:xfrm>
            <a:off x="992124" y="2889504"/>
            <a:ext cx="1828800" cy="310896"/>
          </a:xfrm>
        </p:spPr>
        <p:txBody>
          <a:bodyPr lIns="0" rIns="0" anchor="ctr"/>
          <a:lstStyle>
            <a:lvl1pPr marL="0" indent="0" algn="ctr">
              <a:lnSpc>
                <a:spcPct val="100000"/>
              </a:lnSpc>
              <a:spcBef>
                <a:spcPts val="0"/>
              </a:spcBef>
              <a:buNone/>
              <a:defRPr sz="1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4" name="Text Placeholder 2">
            <a:extLst>
              <a:ext uri="{FF2B5EF4-FFF2-40B4-BE49-F238E27FC236}">
                <a16:creationId xmlns:a16="http://schemas.microsoft.com/office/drawing/2014/main" id="{68F906E4-47B1-BEE5-E30F-146C6869BF2D}"/>
              </a:ext>
            </a:extLst>
          </p:cNvPr>
          <p:cNvSpPr>
            <a:spLocks noGrp="1"/>
          </p:cNvSpPr>
          <p:nvPr>
            <p:ph type="body" idx="17"/>
          </p:nvPr>
        </p:nvSpPr>
        <p:spPr>
          <a:xfrm>
            <a:off x="1060704" y="3154680"/>
            <a:ext cx="1691640" cy="466344"/>
          </a:xfrm>
          <a:solidFill>
            <a:schemeClr val="accent2"/>
          </a:solidFill>
        </p:spPr>
        <p:txBody>
          <a:bodyPr lIns="0" rIns="0" anchor="t"/>
          <a:lstStyle>
            <a:lvl1pPr marL="0" indent="0" algn="ctr">
              <a:lnSpc>
                <a:spcPct val="100000"/>
              </a:lnSpc>
              <a:spcBef>
                <a:spcPts val="0"/>
              </a:spcBef>
              <a:buNone/>
              <a:defRPr sz="12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1" name="Picture Placeholder 31">
            <a:extLst>
              <a:ext uri="{FF2B5EF4-FFF2-40B4-BE49-F238E27FC236}">
                <a16:creationId xmlns:a16="http://schemas.microsoft.com/office/drawing/2014/main" id="{19E34216-9950-3FAF-F3B8-AB91DE926287}"/>
              </a:ext>
            </a:extLst>
          </p:cNvPr>
          <p:cNvSpPr>
            <a:spLocks noGrp="1"/>
          </p:cNvSpPr>
          <p:nvPr>
            <p:ph type="pic" sz="quarter" idx="27"/>
          </p:nvPr>
        </p:nvSpPr>
        <p:spPr>
          <a:xfrm>
            <a:off x="1101852" y="3877056"/>
            <a:ext cx="1609344" cy="1609344"/>
          </a:xfrm>
          <a:solidFill>
            <a:schemeClr val="tx2">
              <a:lumMod val="60000"/>
              <a:lumOff val="40000"/>
            </a:schemeClr>
          </a:solidFill>
          <a:ln w="15875">
            <a:solidFill>
              <a:schemeClr val="bg1"/>
            </a:solidFill>
          </a:ln>
        </p:spPr>
        <p:txBody>
          <a:bodyPr anchor="ctr"/>
          <a:lstStyle>
            <a:lvl1pPr marL="0" indent="0" algn="ctr">
              <a:buNone/>
              <a:defRPr sz="1200"/>
            </a:lvl1pPr>
          </a:lstStyle>
          <a:p>
            <a:endParaRPr lang="en-US" dirty="0"/>
          </a:p>
        </p:txBody>
      </p:sp>
      <p:sp>
        <p:nvSpPr>
          <p:cNvPr id="45" name="Text Placeholder 2">
            <a:extLst>
              <a:ext uri="{FF2B5EF4-FFF2-40B4-BE49-F238E27FC236}">
                <a16:creationId xmlns:a16="http://schemas.microsoft.com/office/drawing/2014/main" id="{C3F46F42-C5D7-B0CE-E3C5-46117B70A93B}"/>
              </a:ext>
            </a:extLst>
          </p:cNvPr>
          <p:cNvSpPr>
            <a:spLocks noGrp="1"/>
          </p:cNvSpPr>
          <p:nvPr>
            <p:ph type="body" idx="35"/>
          </p:nvPr>
        </p:nvSpPr>
        <p:spPr>
          <a:xfrm>
            <a:off x="978408" y="5477256"/>
            <a:ext cx="1856232" cy="310896"/>
          </a:xfrm>
        </p:spPr>
        <p:txBody>
          <a:bodyPr lIns="0" rIns="0" anchor="ctr"/>
          <a:lstStyle>
            <a:lvl1pPr marL="0" indent="0" algn="ctr">
              <a:lnSpc>
                <a:spcPct val="100000"/>
              </a:lnSpc>
              <a:spcBef>
                <a:spcPts val="0"/>
              </a:spcBef>
              <a:buNone/>
              <a:defRPr sz="1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1" name="Text Placeholder 2">
            <a:extLst>
              <a:ext uri="{FF2B5EF4-FFF2-40B4-BE49-F238E27FC236}">
                <a16:creationId xmlns:a16="http://schemas.microsoft.com/office/drawing/2014/main" id="{F01F58CE-C433-DC58-1D16-405DC2D82D88}"/>
              </a:ext>
            </a:extLst>
          </p:cNvPr>
          <p:cNvSpPr>
            <a:spLocks noGrp="1"/>
          </p:cNvSpPr>
          <p:nvPr>
            <p:ph type="body" idx="31"/>
          </p:nvPr>
        </p:nvSpPr>
        <p:spPr>
          <a:xfrm>
            <a:off x="1060704" y="5760720"/>
            <a:ext cx="1691640" cy="466344"/>
          </a:xfrm>
          <a:solidFill>
            <a:schemeClr val="accent2"/>
          </a:solidFill>
        </p:spPr>
        <p:txBody>
          <a:bodyPr lIns="0" rIns="0" anchor="t"/>
          <a:lstStyle>
            <a:lvl1pPr marL="0" indent="0" algn="ctr">
              <a:lnSpc>
                <a:spcPct val="100000"/>
              </a:lnSpc>
              <a:spcBef>
                <a:spcPts val="0"/>
              </a:spcBef>
              <a:buNone/>
              <a:defRPr sz="12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3" name="Picture Placeholder 31">
            <a:extLst>
              <a:ext uri="{FF2B5EF4-FFF2-40B4-BE49-F238E27FC236}">
                <a16:creationId xmlns:a16="http://schemas.microsoft.com/office/drawing/2014/main" id="{F8C639A8-0897-2015-9829-94E98335DF21}"/>
              </a:ext>
            </a:extLst>
          </p:cNvPr>
          <p:cNvSpPr>
            <a:spLocks noGrp="1"/>
          </p:cNvSpPr>
          <p:nvPr>
            <p:ph type="pic" sz="quarter" idx="23"/>
          </p:nvPr>
        </p:nvSpPr>
        <p:spPr>
          <a:xfrm>
            <a:off x="3962764" y="1261872"/>
            <a:ext cx="1609344" cy="1609344"/>
          </a:xfrm>
          <a:solidFill>
            <a:schemeClr val="tx2">
              <a:lumMod val="60000"/>
              <a:lumOff val="40000"/>
            </a:schemeClr>
          </a:solidFill>
          <a:ln w="15875">
            <a:solidFill>
              <a:schemeClr val="bg1"/>
            </a:solidFill>
          </a:ln>
        </p:spPr>
        <p:txBody>
          <a:bodyPr anchor="ctr"/>
          <a:lstStyle>
            <a:lvl1pPr marL="0" indent="0" algn="ctr">
              <a:buNone/>
              <a:defRPr sz="1200"/>
            </a:lvl1pPr>
          </a:lstStyle>
          <a:p>
            <a:endParaRPr lang="en-US" dirty="0"/>
          </a:p>
        </p:txBody>
      </p:sp>
      <p:sp>
        <p:nvSpPr>
          <p:cNvPr id="21" name="Text Placeholder 2">
            <a:extLst>
              <a:ext uri="{FF2B5EF4-FFF2-40B4-BE49-F238E27FC236}">
                <a16:creationId xmlns:a16="http://schemas.microsoft.com/office/drawing/2014/main" id="{EEF857FA-9C5E-BED3-1ABB-A734EE39340B}"/>
              </a:ext>
            </a:extLst>
          </p:cNvPr>
          <p:cNvSpPr>
            <a:spLocks noGrp="1"/>
          </p:cNvSpPr>
          <p:nvPr>
            <p:ph type="body" idx="14"/>
          </p:nvPr>
        </p:nvSpPr>
        <p:spPr>
          <a:xfrm>
            <a:off x="3853036" y="2889504"/>
            <a:ext cx="1828800" cy="310896"/>
          </a:xfrm>
        </p:spPr>
        <p:txBody>
          <a:bodyPr lIns="0" rIns="0" anchor="ctr"/>
          <a:lstStyle>
            <a:lvl1pPr marL="0" indent="0" algn="ctr">
              <a:lnSpc>
                <a:spcPct val="100000"/>
              </a:lnSpc>
              <a:spcBef>
                <a:spcPts val="0"/>
              </a:spcBef>
              <a:buNone/>
              <a:defRPr sz="1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6" name="Text Placeholder 2">
            <a:extLst>
              <a:ext uri="{FF2B5EF4-FFF2-40B4-BE49-F238E27FC236}">
                <a16:creationId xmlns:a16="http://schemas.microsoft.com/office/drawing/2014/main" id="{5C6EFDC5-2080-3126-AB93-FB89817B2C28}"/>
              </a:ext>
            </a:extLst>
          </p:cNvPr>
          <p:cNvSpPr>
            <a:spLocks noGrp="1"/>
          </p:cNvSpPr>
          <p:nvPr>
            <p:ph type="body" idx="19"/>
          </p:nvPr>
        </p:nvSpPr>
        <p:spPr>
          <a:xfrm>
            <a:off x="3921616" y="3154680"/>
            <a:ext cx="1691640" cy="466344"/>
          </a:xfrm>
          <a:solidFill>
            <a:schemeClr val="accent2"/>
          </a:solidFill>
        </p:spPr>
        <p:txBody>
          <a:bodyPr lIns="0" rIns="0" anchor="t"/>
          <a:lstStyle>
            <a:lvl1pPr marL="0" indent="0" algn="ctr">
              <a:lnSpc>
                <a:spcPct val="100000"/>
              </a:lnSpc>
              <a:spcBef>
                <a:spcPts val="0"/>
              </a:spcBef>
              <a:buNone/>
              <a:defRPr sz="12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5" name="Picture Placeholder 31">
            <a:extLst>
              <a:ext uri="{FF2B5EF4-FFF2-40B4-BE49-F238E27FC236}">
                <a16:creationId xmlns:a16="http://schemas.microsoft.com/office/drawing/2014/main" id="{D8E671C2-9C83-AF2B-0C7A-D8CE14204636}"/>
              </a:ext>
            </a:extLst>
          </p:cNvPr>
          <p:cNvSpPr>
            <a:spLocks noGrp="1"/>
          </p:cNvSpPr>
          <p:nvPr>
            <p:ph type="pic" sz="quarter" idx="28"/>
          </p:nvPr>
        </p:nvSpPr>
        <p:spPr>
          <a:xfrm>
            <a:off x="3962764" y="3877056"/>
            <a:ext cx="1609344" cy="1609344"/>
          </a:xfrm>
          <a:solidFill>
            <a:schemeClr val="tx2">
              <a:lumMod val="60000"/>
              <a:lumOff val="40000"/>
            </a:schemeClr>
          </a:solidFill>
          <a:ln w="15875">
            <a:solidFill>
              <a:schemeClr val="bg1"/>
            </a:solidFill>
          </a:ln>
        </p:spPr>
        <p:txBody>
          <a:bodyPr anchor="ctr"/>
          <a:lstStyle>
            <a:lvl1pPr marL="0" indent="0" algn="ctr">
              <a:buNone/>
              <a:defRPr sz="1200"/>
            </a:lvl1pPr>
          </a:lstStyle>
          <a:p>
            <a:endParaRPr lang="en-US" dirty="0"/>
          </a:p>
        </p:txBody>
      </p:sp>
      <p:sp>
        <p:nvSpPr>
          <p:cNvPr id="47" name="Text Placeholder 2">
            <a:extLst>
              <a:ext uri="{FF2B5EF4-FFF2-40B4-BE49-F238E27FC236}">
                <a16:creationId xmlns:a16="http://schemas.microsoft.com/office/drawing/2014/main" id="{1E0C8150-95EC-3B89-D427-0C4AD56ABB9E}"/>
              </a:ext>
            </a:extLst>
          </p:cNvPr>
          <p:cNvSpPr>
            <a:spLocks noGrp="1"/>
          </p:cNvSpPr>
          <p:nvPr>
            <p:ph type="body" idx="37"/>
          </p:nvPr>
        </p:nvSpPr>
        <p:spPr>
          <a:xfrm>
            <a:off x="3839320" y="5477256"/>
            <a:ext cx="1856232" cy="310896"/>
          </a:xfrm>
        </p:spPr>
        <p:txBody>
          <a:bodyPr lIns="0" rIns="0" anchor="ctr"/>
          <a:lstStyle>
            <a:lvl1pPr marL="0" indent="0" algn="ctr">
              <a:lnSpc>
                <a:spcPct val="100000"/>
              </a:lnSpc>
              <a:spcBef>
                <a:spcPts val="0"/>
              </a:spcBef>
              <a:buNone/>
              <a:defRPr sz="1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3" name="Text Placeholder 2">
            <a:extLst>
              <a:ext uri="{FF2B5EF4-FFF2-40B4-BE49-F238E27FC236}">
                <a16:creationId xmlns:a16="http://schemas.microsoft.com/office/drawing/2014/main" id="{8B6CA730-8E8F-2283-CFDB-358748B1ED30}"/>
              </a:ext>
            </a:extLst>
          </p:cNvPr>
          <p:cNvSpPr>
            <a:spLocks noGrp="1"/>
          </p:cNvSpPr>
          <p:nvPr>
            <p:ph type="body" idx="33"/>
          </p:nvPr>
        </p:nvSpPr>
        <p:spPr>
          <a:xfrm>
            <a:off x="3921616" y="5760720"/>
            <a:ext cx="1691640" cy="466344"/>
          </a:xfrm>
          <a:solidFill>
            <a:schemeClr val="accent2"/>
          </a:solidFill>
        </p:spPr>
        <p:txBody>
          <a:bodyPr lIns="0" rIns="0" anchor="t"/>
          <a:lstStyle>
            <a:lvl1pPr marL="0" indent="0" algn="ctr">
              <a:lnSpc>
                <a:spcPct val="100000"/>
              </a:lnSpc>
              <a:spcBef>
                <a:spcPts val="0"/>
              </a:spcBef>
              <a:buNone/>
              <a:defRPr sz="12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4" name="Picture Placeholder 31">
            <a:extLst>
              <a:ext uri="{FF2B5EF4-FFF2-40B4-BE49-F238E27FC236}">
                <a16:creationId xmlns:a16="http://schemas.microsoft.com/office/drawing/2014/main" id="{6CBA6ABC-D5D1-9758-59EA-8DE549CC612D}"/>
              </a:ext>
            </a:extLst>
          </p:cNvPr>
          <p:cNvSpPr>
            <a:spLocks noGrp="1"/>
          </p:cNvSpPr>
          <p:nvPr>
            <p:ph type="pic" sz="quarter" idx="24"/>
          </p:nvPr>
        </p:nvSpPr>
        <p:spPr>
          <a:xfrm>
            <a:off x="6841853" y="1261872"/>
            <a:ext cx="1609344" cy="1609344"/>
          </a:xfrm>
          <a:solidFill>
            <a:schemeClr val="tx2">
              <a:lumMod val="60000"/>
              <a:lumOff val="40000"/>
            </a:schemeClr>
          </a:solidFill>
          <a:ln w="15875">
            <a:solidFill>
              <a:schemeClr val="bg1"/>
            </a:solidFill>
          </a:ln>
        </p:spPr>
        <p:txBody>
          <a:bodyPr anchor="ctr"/>
          <a:lstStyle>
            <a:lvl1pPr marL="0" indent="0" algn="ctr">
              <a:buNone/>
              <a:defRPr sz="1200"/>
            </a:lvl1pPr>
          </a:lstStyle>
          <a:p>
            <a:endParaRPr lang="en-US" dirty="0"/>
          </a:p>
        </p:txBody>
      </p:sp>
      <p:sp>
        <p:nvSpPr>
          <p:cNvPr id="22" name="Text Placeholder 2">
            <a:extLst>
              <a:ext uri="{FF2B5EF4-FFF2-40B4-BE49-F238E27FC236}">
                <a16:creationId xmlns:a16="http://schemas.microsoft.com/office/drawing/2014/main" id="{F990F14B-1D1F-AA8D-BB23-FA8F7EEF666B}"/>
              </a:ext>
            </a:extLst>
          </p:cNvPr>
          <p:cNvSpPr>
            <a:spLocks noGrp="1"/>
          </p:cNvSpPr>
          <p:nvPr>
            <p:ph type="body" idx="15"/>
          </p:nvPr>
        </p:nvSpPr>
        <p:spPr>
          <a:xfrm>
            <a:off x="6732125" y="2889504"/>
            <a:ext cx="1828800" cy="310896"/>
          </a:xfrm>
        </p:spPr>
        <p:txBody>
          <a:bodyPr lIns="0" rIns="0" anchor="ctr"/>
          <a:lstStyle>
            <a:lvl1pPr marL="0" indent="0" algn="ctr">
              <a:lnSpc>
                <a:spcPct val="100000"/>
              </a:lnSpc>
              <a:spcBef>
                <a:spcPts val="0"/>
              </a:spcBef>
              <a:buNone/>
              <a:defRPr sz="1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7" name="Text Placeholder 2">
            <a:extLst>
              <a:ext uri="{FF2B5EF4-FFF2-40B4-BE49-F238E27FC236}">
                <a16:creationId xmlns:a16="http://schemas.microsoft.com/office/drawing/2014/main" id="{D6CD9CDA-E122-F6EB-30B5-26D7E17771AB}"/>
              </a:ext>
            </a:extLst>
          </p:cNvPr>
          <p:cNvSpPr>
            <a:spLocks noGrp="1"/>
          </p:cNvSpPr>
          <p:nvPr>
            <p:ph type="body" idx="20"/>
          </p:nvPr>
        </p:nvSpPr>
        <p:spPr>
          <a:xfrm>
            <a:off x="6800705" y="3154680"/>
            <a:ext cx="1691640" cy="466344"/>
          </a:xfrm>
          <a:solidFill>
            <a:schemeClr val="accent2"/>
          </a:solidFill>
        </p:spPr>
        <p:txBody>
          <a:bodyPr lIns="0" rIns="0" anchor="t"/>
          <a:lstStyle>
            <a:lvl1pPr marL="0" indent="0" algn="ctr">
              <a:lnSpc>
                <a:spcPct val="100000"/>
              </a:lnSpc>
              <a:spcBef>
                <a:spcPts val="0"/>
              </a:spcBef>
              <a:buNone/>
              <a:defRPr sz="12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8" name="Picture Placeholder 31">
            <a:extLst>
              <a:ext uri="{FF2B5EF4-FFF2-40B4-BE49-F238E27FC236}">
                <a16:creationId xmlns:a16="http://schemas.microsoft.com/office/drawing/2014/main" id="{385AF281-7DED-566C-E62C-76BBF2A795A8}"/>
              </a:ext>
            </a:extLst>
          </p:cNvPr>
          <p:cNvSpPr>
            <a:spLocks noGrp="1"/>
          </p:cNvSpPr>
          <p:nvPr>
            <p:ph type="pic" sz="quarter" idx="29"/>
          </p:nvPr>
        </p:nvSpPr>
        <p:spPr>
          <a:xfrm>
            <a:off x="6841853" y="3877056"/>
            <a:ext cx="1609344" cy="1609344"/>
          </a:xfrm>
          <a:solidFill>
            <a:schemeClr val="tx2">
              <a:lumMod val="60000"/>
              <a:lumOff val="40000"/>
            </a:schemeClr>
          </a:solidFill>
          <a:ln w="15875">
            <a:solidFill>
              <a:schemeClr val="bg1"/>
            </a:solidFill>
          </a:ln>
        </p:spPr>
        <p:txBody>
          <a:bodyPr anchor="ctr"/>
          <a:lstStyle>
            <a:lvl1pPr marL="0" indent="0" algn="ctr">
              <a:buNone/>
              <a:defRPr sz="1200"/>
            </a:lvl1pPr>
          </a:lstStyle>
          <a:p>
            <a:endParaRPr lang="en-US" dirty="0"/>
          </a:p>
        </p:txBody>
      </p:sp>
      <p:sp>
        <p:nvSpPr>
          <p:cNvPr id="48" name="Text Placeholder 2">
            <a:extLst>
              <a:ext uri="{FF2B5EF4-FFF2-40B4-BE49-F238E27FC236}">
                <a16:creationId xmlns:a16="http://schemas.microsoft.com/office/drawing/2014/main" id="{D1C2E707-78B6-51F1-8B2D-EA2147D58C21}"/>
              </a:ext>
            </a:extLst>
          </p:cNvPr>
          <p:cNvSpPr>
            <a:spLocks noGrp="1"/>
          </p:cNvSpPr>
          <p:nvPr>
            <p:ph type="body" idx="38"/>
          </p:nvPr>
        </p:nvSpPr>
        <p:spPr>
          <a:xfrm>
            <a:off x="6718409" y="5477256"/>
            <a:ext cx="1856232" cy="310896"/>
          </a:xfrm>
        </p:spPr>
        <p:txBody>
          <a:bodyPr lIns="0" rIns="0" anchor="ctr"/>
          <a:lstStyle>
            <a:lvl1pPr marL="0" indent="0" algn="ctr">
              <a:lnSpc>
                <a:spcPct val="100000"/>
              </a:lnSpc>
              <a:spcBef>
                <a:spcPts val="0"/>
              </a:spcBef>
              <a:buNone/>
              <a:defRPr sz="1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4" name="Text Placeholder 2">
            <a:extLst>
              <a:ext uri="{FF2B5EF4-FFF2-40B4-BE49-F238E27FC236}">
                <a16:creationId xmlns:a16="http://schemas.microsoft.com/office/drawing/2014/main" id="{9E91D85A-CBAB-980E-5BD9-3BCF8CEAC7EA}"/>
              </a:ext>
            </a:extLst>
          </p:cNvPr>
          <p:cNvSpPr>
            <a:spLocks noGrp="1"/>
          </p:cNvSpPr>
          <p:nvPr>
            <p:ph type="body" idx="34"/>
          </p:nvPr>
        </p:nvSpPr>
        <p:spPr>
          <a:xfrm>
            <a:off x="6800705" y="5760720"/>
            <a:ext cx="1691640" cy="466344"/>
          </a:xfrm>
          <a:solidFill>
            <a:schemeClr val="accent2"/>
          </a:solidFill>
        </p:spPr>
        <p:txBody>
          <a:bodyPr lIns="0" rIns="0" anchor="t"/>
          <a:lstStyle>
            <a:lvl1pPr marL="0" indent="0" algn="ctr">
              <a:lnSpc>
                <a:spcPct val="100000"/>
              </a:lnSpc>
              <a:spcBef>
                <a:spcPts val="0"/>
              </a:spcBef>
              <a:buNone/>
              <a:defRPr sz="12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6" name="Picture Placeholder 31">
            <a:extLst>
              <a:ext uri="{FF2B5EF4-FFF2-40B4-BE49-F238E27FC236}">
                <a16:creationId xmlns:a16="http://schemas.microsoft.com/office/drawing/2014/main" id="{40E68EB8-B0D8-E5D4-CE19-45219E4D7038}"/>
              </a:ext>
            </a:extLst>
          </p:cNvPr>
          <p:cNvSpPr>
            <a:spLocks noGrp="1"/>
          </p:cNvSpPr>
          <p:nvPr>
            <p:ph type="pic" sz="quarter" idx="26"/>
          </p:nvPr>
        </p:nvSpPr>
        <p:spPr>
          <a:xfrm>
            <a:off x="9685057" y="1261872"/>
            <a:ext cx="1609344" cy="1609344"/>
          </a:xfrm>
          <a:solidFill>
            <a:schemeClr val="tx2">
              <a:lumMod val="60000"/>
              <a:lumOff val="40000"/>
            </a:schemeClr>
          </a:solidFill>
          <a:ln w="15875">
            <a:solidFill>
              <a:schemeClr val="bg1"/>
            </a:solidFill>
          </a:ln>
        </p:spPr>
        <p:txBody>
          <a:bodyPr anchor="ctr"/>
          <a:lstStyle>
            <a:lvl1pPr marL="0" indent="0" algn="ctr">
              <a:buNone/>
              <a:defRPr sz="1200"/>
            </a:lvl1pPr>
          </a:lstStyle>
          <a:p>
            <a:endParaRPr lang="en-US" dirty="0"/>
          </a:p>
        </p:txBody>
      </p:sp>
      <p:sp>
        <p:nvSpPr>
          <p:cNvPr id="20" name="Text Placeholder 4">
            <a:extLst>
              <a:ext uri="{FF2B5EF4-FFF2-40B4-BE49-F238E27FC236}">
                <a16:creationId xmlns:a16="http://schemas.microsoft.com/office/drawing/2014/main" id="{7D1D0610-E513-F5EA-0393-622F692CA0F2}"/>
              </a:ext>
            </a:extLst>
          </p:cNvPr>
          <p:cNvSpPr>
            <a:spLocks noGrp="1"/>
          </p:cNvSpPr>
          <p:nvPr>
            <p:ph type="body" sz="quarter" idx="3"/>
          </p:nvPr>
        </p:nvSpPr>
        <p:spPr>
          <a:xfrm>
            <a:off x="9575329" y="2889504"/>
            <a:ext cx="1828800" cy="310896"/>
          </a:xfrm>
        </p:spPr>
        <p:txBody>
          <a:bodyPr lIns="0" rIns="0" anchor="ctr"/>
          <a:lstStyle>
            <a:lvl1pPr marL="0" indent="0" algn="ctr">
              <a:lnSpc>
                <a:spcPct val="100000"/>
              </a:lnSpc>
              <a:spcBef>
                <a:spcPts val="0"/>
              </a:spcBef>
              <a:buNone/>
              <a:defRPr sz="1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5" name="Text Placeholder 4">
            <a:extLst>
              <a:ext uri="{FF2B5EF4-FFF2-40B4-BE49-F238E27FC236}">
                <a16:creationId xmlns:a16="http://schemas.microsoft.com/office/drawing/2014/main" id="{3BF37293-4E33-5570-29ED-04EB525DD199}"/>
              </a:ext>
            </a:extLst>
          </p:cNvPr>
          <p:cNvSpPr>
            <a:spLocks noGrp="1"/>
          </p:cNvSpPr>
          <p:nvPr>
            <p:ph type="body" sz="quarter" idx="18"/>
          </p:nvPr>
        </p:nvSpPr>
        <p:spPr>
          <a:xfrm>
            <a:off x="9643909" y="3154680"/>
            <a:ext cx="1691640" cy="466344"/>
          </a:xfrm>
          <a:solidFill>
            <a:schemeClr val="accent2"/>
          </a:solidFill>
        </p:spPr>
        <p:txBody>
          <a:bodyPr lIns="0" rIns="0" anchor="t"/>
          <a:lstStyle>
            <a:lvl1pPr marL="0" indent="0" algn="ctr">
              <a:lnSpc>
                <a:spcPct val="100000"/>
              </a:lnSpc>
              <a:spcBef>
                <a:spcPts val="0"/>
              </a:spcBef>
              <a:buNone/>
              <a:defRPr sz="12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0" name="Picture Placeholder 31">
            <a:extLst>
              <a:ext uri="{FF2B5EF4-FFF2-40B4-BE49-F238E27FC236}">
                <a16:creationId xmlns:a16="http://schemas.microsoft.com/office/drawing/2014/main" id="{5993608C-B818-3AD4-B4D3-28D2DF627D0D}"/>
              </a:ext>
            </a:extLst>
          </p:cNvPr>
          <p:cNvSpPr>
            <a:spLocks noGrp="1"/>
          </p:cNvSpPr>
          <p:nvPr>
            <p:ph type="pic" sz="quarter" idx="30"/>
          </p:nvPr>
        </p:nvSpPr>
        <p:spPr>
          <a:xfrm>
            <a:off x="9685057" y="3877056"/>
            <a:ext cx="1609344" cy="1609344"/>
          </a:xfrm>
          <a:solidFill>
            <a:schemeClr val="tx2">
              <a:lumMod val="60000"/>
              <a:lumOff val="40000"/>
            </a:schemeClr>
          </a:solidFill>
          <a:ln w="15875">
            <a:solidFill>
              <a:schemeClr val="bg1"/>
            </a:solidFill>
          </a:ln>
        </p:spPr>
        <p:txBody>
          <a:bodyPr anchor="ctr"/>
          <a:lstStyle>
            <a:lvl1pPr marL="0" indent="0" algn="ctr">
              <a:buNone/>
              <a:defRPr sz="1200"/>
            </a:lvl1pPr>
          </a:lstStyle>
          <a:p>
            <a:endParaRPr lang="en-US" dirty="0"/>
          </a:p>
        </p:txBody>
      </p:sp>
      <p:sp>
        <p:nvSpPr>
          <p:cNvPr id="46" name="Text Placeholder 4">
            <a:extLst>
              <a:ext uri="{FF2B5EF4-FFF2-40B4-BE49-F238E27FC236}">
                <a16:creationId xmlns:a16="http://schemas.microsoft.com/office/drawing/2014/main" id="{0E307E95-A0E7-5F5C-DFF3-F33EF29FFC32}"/>
              </a:ext>
            </a:extLst>
          </p:cNvPr>
          <p:cNvSpPr>
            <a:spLocks noGrp="1"/>
          </p:cNvSpPr>
          <p:nvPr>
            <p:ph type="body" sz="quarter" idx="36"/>
          </p:nvPr>
        </p:nvSpPr>
        <p:spPr>
          <a:xfrm>
            <a:off x="9561613" y="5477256"/>
            <a:ext cx="1856232" cy="310896"/>
          </a:xfrm>
        </p:spPr>
        <p:txBody>
          <a:bodyPr lIns="0" rIns="0" anchor="ctr"/>
          <a:lstStyle>
            <a:lvl1pPr marL="0" indent="0" algn="ctr">
              <a:lnSpc>
                <a:spcPct val="100000"/>
              </a:lnSpc>
              <a:spcBef>
                <a:spcPts val="0"/>
              </a:spcBef>
              <a:buNone/>
              <a:defRPr sz="1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2" name="Text Placeholder 4">
            <a:extLst>
              <a:ext uri="{FF2B5EF4-FFF2-40B4-BE49-F238E27FC236}">
                <a16:creationId xmlns:a16="http://schemas.microsoft.com/office/drawing/2014/main" id="{93D6B271-D0F0-7CDA-BE9D-BD03B6C47BAB}"/>
              </a:ext>
            </a:extLst>
          </p:cNvPr>
          <p:cNvSpPr>
            <a:spLocks noGrp="1"/>
          </p:cNvSpPr>
          <p:nvPr>
            <p:ph type="body" sz="quarter" idx="32"/>
          </p:nvPr>
        </p:nvSpPr>
        <p:spPr>
          <a:xfrm>
            <a:off x="9643909" y="5760720"/>
            <a:ext cx="1691640" cy="466344"/>
          </a:xfrm>
          <a:solidFill>
            <a:schemeClr val="accent2"/>
          </a:solidFill>
        </p:spPr>
        <p:txBody>
          <a:bodyPr lIns="0" rIns="0" anchor="t"/>
          <a:lstStyle>
            <a:lvl1pPr marL="0" indent="0" algn="ctr">
              <a:lnSpc>
                <a:spcPct val="100000"/>
              </a:lnSpc>
              <a:spcBef>
                <a:spcPts val="0"/>
              </a:spcBef>
              <a:buNone/>
              <a:defRPr sz="12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Slide Number Placeholder 5">
            <a:extLst>
              <a:ext uri="{FF2B5EF4-FFF2-40B4-BE49-F238E27FC236}">
                <a16:creationId xmlns:a16="http://schemas.microsoft.com/office/drawing/2014/main" id="{2101ABA6-5EA3-1AE9-0825-523073F786ED}"/>
              </a:ext>
            </a:extLst>
          </p:cNvPr>
          <p:cNvSpPr>
            <a:spLocks noGrp="1"/>
          </p:cNvSpPr>
          <p:nvPr>
            <p:ph type="sldNum" sz="quarter" idx="12"/>
          </p:nvPr>
        </p:nvSpPr>
        <p:spPr>
          <a:xfrm>
            <a:off x="616640" y="6517634"/>
            <a:ext cx="950258" cy="274320"/>
          </a:xfrm>
          <a:prstGeom prst="rect">
            <a:avLst/>
          </a:prstGeom>
        </p:spPr>
        <p:txBody>
          <a:bodyPr/>
          <a:lstStyle>
            <a:lvl1pPr>
              <a:defRPr>
                <a:solidFill>
                  <a:schemeClr val="accent1"/>
                </a:solidFill>
              </a:defRPr>
            </a:lvl1pPr>
          </a:lstStyle>
          <a:p>
            <a:fld id="{84D792B7-0397-C047-AE12-1A03F7E3DC83}" type="slidenum">
              <a:rPr lang="en-US" smtClean="0"/>
              <a:pPr/>
              <a:t>‹#›</a:t>
            </a:fld>
            <a:endParaRPr lang="en-US" dirty="0"/>
          </a:p>
        </p:txBody>
      </p:sp>
      <p:sp>
        <p:nvSpPr>
          <p:cNvPr id="5" name="Footer Placeholder 4">
            <a:extLst>
              <a:ext uri="{FF2B5EF4-FFF2-40B4-BE49-F238E27FC236}">
                <a16:creationId xmlns:a16="http://schemas.microsoft.com/office/drawing/2014/main" id="{726C5317-E14C-8E61-2C1E-0430778E8A0C}"/>
              </a:ext>
            </a:extLst>
          </p:cNvPr>
          <p:cNvSpPr>
            <a:spLocks noGrp="1"/>
          </p:cNvSpPr>
          <p:nvPr>
            <p:ph type="ftr" sz="quarter" idx="11"/>
          </p:nvPr>
        </p:nvSpPr>
        <p:spPr>
          <a:xfrm>
            <a:off x="4808250" y="6517634"/>
            <a:ext cx="2572870" cy="274320"/>
          </a:xfrm>
          <a:prstGeom prst="rect">
            <a:avLst/>
          </a:prstGeom>
        </p:spPr>
        <p:txBody>
          <a:bodyPr/>
          <a:lstStyle>
            <a:lvl1pPr>
              <a:defRPr>
                <a:solidFill>
                  <a:schemeClr val="accent1"/>
                </a:solidFill>
              </a:defRPr>
            </a:lvl1pPr>
          </a:lstStyle>
          <a:p>
            <a:r>
              <a:rPr lang="en-US"/>
              <a:t>presentation title</a:t>
            </a:r>
            <a:endParaRPr lang="en-US" dirty="0"/>
          </a:p>
        </p:txBody>
      </p:sp>
      <p:sp>
        <p:nvSpPr>
          <p:cNvPr id="4" name="Date Placeholder 3">
            <a:extLst>
              <a:ext uri="{FF2B5EF4-FFF2-40B4-BE49-F238E27FC236}">
                <a16:creationId xmlns:a16="http://schemas.microsoft.com/office/drawing/2014/main" id="{5A514D0E-ED92-E1A4-0E78-546375A0A63E}"/>
              </a:ext>
            </a:extLst>
          </p:cNvPr>
          <p:cNvSpPr>
            <a:spLocks noGrp="1"/>
          </p:cNvSpPr>
          <p:nvPr>
            <p:ph type="dt" sz="half" idx="10"/>
          </p:nvPr>
        </p:nvSpPr>
        <p:spPr/>
        <p:txBody>
          <a:bodyPr/>
          <a:lstStyle>
            <a:lvl1pPr>
              <a:defRPr>
                <a:solidFill>
                  <a:schemeClr val="accent1"/>
                </a:solidFill>
              </a:defRPr>
            </a:lvl1pPr>
          </a:lstStyle>
          <a:p>
            <a:r>
              <a:rPr lang="en-US"/>
              <a:t>20XX</a:t>
            </a:r>
            <a:endParaRPr lang="en-US" dirty="0"/>
          </a:p>
        </p:txBody>
      </p:sp>
      <p:cxnSp>
        <p:nvCxnSpPr>
          <p:cNvPr id="7" name="Straight Connector 6">
            <a:extLst>
              <a:ext uri="{FF2B5EF4-FFF2-40B4-BE49-F238E27FC236}">
                <a16:creationId xmlns:a16="http://schemas.microsoft.com/office/drawing/2014/main" id="{BB211C01-E0D3-34B5-C635-7ED6C7C89E9C}"/>
              </a:ext>
            </a:extLst>
          </p:cNvPr>
          <p:cNvCxnSpPr>
            <a:cxnSpLocks/>
          </p:cNvCxnSpPr>
          <p:nvPr userDrawn="1"/>
        </p:nvCxnSpPr>
        <p:spPr>
          <a:xfrm>
            <a:off x="0" y="3300220"/>
            <a:ext cx="12192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D4CCE68-630E-A4CE-AF43-3FB81EADDF21}"/>
              </a:ext>
            </a:extLst>
          </p:cNvPr>
          <p:cNvCxnSpPr>
            <a:cxnSpLocks/>
          </p:cNvCxnSpPr>
          <p:nvPr userDrawn="1"/>
        </p:nvCxnSpPr>
        <p:spPr>
          <a:xfrm>
            <a:off x="398366" y="1042465"/>
            <a:ext cx="11395267"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40AA902-F568-9A37-2C1B-1E3659DBE780}"/>
              </a:ext>
            </a:extLst>
          </p:cNvPr>
          <p:cNvCxnSpPr>
            <a:cxnSpLocks/>
          </p:cNvCxnSpPr>
          <p:nvPr userDrawn="1"/>
        </p:nvCxnSpPr>
        <p:spPr>
          <a:xfrm flipV="1">
            <a:off x="398367" y="0"/>
            <a:ext cx="0" cy="68580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94CF9AA-8029-6D34-457C-9FC583E8DFD4}"/>
              </a:ext>
            </a:extLst>
          </p:cNvPr>
          <p:cNvCxnSpPr>
            <a:cxnSpLocks/>
          </p:cNvCxnSpPr>
          <p:nvPr userDrawn="1"/>
        </p:nvCxnSpPr>
        <p:spPr>
          <a:xfrm flipV="1">
            <a:off x="11793633" y="0"/>
            <a:ext cx="0" cy="68580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4CAFEB8-8359-AC67-8760-CFF0FC604D80}"/>
              </a:ext>
            </a:extLst>
          </p:cNvPr>
          <p:cNvCxnSpPr>
            <a:cxnSpLocks/>
          </p:cNvCxnSpPr>
          <p:nvPr userDrawn="1"/>
        </p:nvCxnSpPr>
        <p:spPr>
          <a:xfrm>
            <a:off x="0" y="6439485"/>
            <a:ext cx="12192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7E393C7-F0CA-6CFE-7A57-82D059DF9D96}"/>
              </a:ext>
            </a:extLst>
          </p:cNvPr>
          <p:cNvCxnSpPr>
            <a:cxnSpLocks/>
          </p:cNvCxnSpPr>
          <p:nvPr userDrawn="1"/>
        </p:nvCxnSpPr>
        <p:spPr>
          <a:xfrm>
            <a:off x="0" y="5915157"/>
            <a:ext cx="12192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297250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Quote slid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0BD26-4C3C-C934-E3C5-C4ABD369E612}"/>
              </a:ext>
            </a:extLst>
          </p:cNvPr>
          <p:cNvSpPr>
            <a:spLocks noGrp="1"/>
          </p:cNvSpPr>
          <p:nvPr>
            <p:ph type="title"/>
          </p:nvPr>
        </p:nvSpPr>
        <p:spPr>
          <a:xfrm>
            <a:off x="941832" y="1005840"/>
            <a:ext cx="7187184" cy="4251960"/>
          </a:xfrm>
        </p:spPr>
        <p:txBody>
          <a:bodyPr anchor="b"/>
          <a:lstStyle>
            <a:lvl1pPr>
              <a:lnSpc>
                <a:spcPct val="100000"/>
              </a:lnSpc>
              <a:defRPr sz="5400"/>
            </a:lvl1pPr>
          </a:lstStyle>
          <a:p>
            <a:r>
              <a:rPr lang="en-US"/>
              <a:t>Click to edit Master title style</a:t>
            </a:r>
          </a:p>
        </p:txBody>
      </p:sp>
      <p:sp>
        <p:nvSpPr>
          <p:cNvPr id="19" name="Subtitle 2">
            <a:extLst>
              <a:ext uri="{FF2B5EF4-FFF2-40B4-BE49-F238E27FC236}">
                <a16:creationId xmlns:a16="http://schemas.microsoft.com/office/drawing/2014/main" id="{BE3754CA-7CD5-66C6-9A94-42B6D2AEC1C0}"/>
              </a:ext>
            </a:extLst>
          </p:cNvPr>
          <p:cNvSpPr>
            <a:spLocks noGrp="1"/>
          </p:cNvSpPr>
          <p:nvPr>
            <p:ph type="subTitle" idx="1"/>
          </p:nvPr>
        </p:nvSpPr>
        <p:spPr>
          <a:xfrm>
            <a:off x="941832" y="5312664"/>
            <a:ext cx="2889504" cy="365760"/>
          </a:xfrm>
          <a:solidFill>
            <a:schemeClr val="accent3"/>
          </a:solidFill>
        </p:spPr>
        <p:txBody>
          <a:bodyPr>
            <a:noAutofit/>
          </a:bodyPr>
          <a:lstStyle>
            <a:lvl1pPr marL="0" indent="0" algn="l">
              <a:buNone/>
              <a:defRPr sz="1800">
                <a:solidFill>
                  <a:schemeClr val="tx1"/>
                </a:solidFill>
                <a:latin typeface="Gill Sans Nova Light" panose="020B03020201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3" name="Picture Placeholder 22">
            <a:extLst>
              <a:ext uri="{FF2B5EF4-FFF2-40B4-BE49-F238E27FC236}">
                <a16:creationId xmlns:a16="http://schemas.microsoft.com/office/drawing/2014/main" id="{47150B01-E47B-1FE6-D289-46641618F640}"/>
              </a:ext>
            </a:extLst>
          </p:cNvPr>
          <p:cNvSpPr>
            <a:spLocks noGrp="1"/>
          </p:cNvSpPr>
          <p:nvPr>
            <p:ph type="pic" sz="quarter" idx="13"/>
          </p:nvPr>
        </p:nvSpPr>
        <p:spPr>
          <a:xfrm>
            <a:off x="8937714" y="1028362"/>
            <a:ext cx="2451100" cy="4800597"/>
          </a:xfrm>
          <a:ln w="15875">
            <a:solidFill>
              <a:schemeClr val="tx1"/>
            </a:solidFill>
          </a:ln>
        </p:spPr>
        <p:txBody>
          <a:bodyPr anchor="ctr"/>
          <a:lstStyle>
            <a:lvl1pPr marL="0" indent="0" algn="ctr">
              <a:buNone/>
              <a:defRPr sz="1800"/>
            </a:lvl1pPr>
          </a:lstStyle>
          <a:p>
            <a:endParaRPr lang="en-US" dirty="0"/>
          </a:p>
        </p:txBody>
      </p:sp>
      <p:sp>
        <p:nvSpPr>
          <p:cNvPr id="6" name="Slide Number Placeholder 5">
            <a:extLst>
              <a:ext uri="{FF2B5EF4-FFF2-40B4-BE49-F238E27FC236}">
                <a16:creationId xmlns:a16="http://schemas.microsoft.com/office/drawing/2014/main" id="{2101ABA6-5EA3-1AE9-0825-523073F786ED}"/>
              </a:ext>
            </a:extLst>
          </p:cNvPr>
          <p:cNvSpPr>
            <a:spLocks noGrp="1"/>
          </p:cNvSpPr>
          <p:nvPr>
            <p:ph type="sldNum" sz="quarter" idx="12"/>
          </p:nvPr>
        </p:nvSpPr>
        <p:spPr>
          <a:xfrm>
            <a:off x="616640" y="6517634"/>
            <a:ext cx="950258" cy="274320"/>
          </a:xfrm>
          <a:prstGeom prst="rect">
            <a:avLst/>
          </a:prstGeom>
        </p:spPr>
        <p:txBody>
          <a:bodyPr/>
          <a:lstStyle>
            <a:lvl1pPr>
              <a:defRPr>
                <a:solidFill>
                  <a:schemeClr val="tx1"/>
                </a:solidFill>
              </a:defRPr>
            </a:lvl1pPr>
          </a:lstStyle>
          <a:p>
            <a:fld id="{84D792B7-0397-C047-AE12-1A03F7E3DC83}" type="slidenum">
              <a:rPr lang="en-US" smtClean="0"/>
              <a:pPr/>
              <a:t>‹#›</a:t>
            </a:fld>
            <a:endParaRPr lang="en-US" dirty="0"/>
          </a:p>
        </p:txBody>
      </p:sp>
      <p:sp>
        <p:nvSpPr>
          <p:cNvPr id="5" name="Footer Placeholder 4">
            <a:extLst>
              <a:ext uri="{FF2B5EF4-FFF2-40B4-BE49-F238E27FC236}">
                <a16:creationId xmlns:a16="http://schemas.microsoft.com/office/drawing/2014/main" id="{726C5317-E14C-8E61-2C1E-0430778E8A0C}"/>
              </a:ext>
            </a:extLst>
          </p:cNvPr>
          <p:cNvSpPr>
            <a:spLocks noGrp="1"/>
          </p:cNvSpPr>
          <p:nvPr>
            <p:ph type="ftr" sz="quarter" idx="11"/>
          </p:nvPr>
        </p:nvSpPr>
        <p:spPr>
          <a:xfrm>
            <a:off x="4808250" y="6517634"/>
            <a:ext cx="2572870" cy="274320"/>
          </a:xfrm>
          <a:prstGeom prst="rect">
            <a:avLst/>
          </a:prstGeom>
        </p:spPr>
        <p:txBody>
          <a:bodyPr/>
          <a:lstStyle>
            <a:lvl1pPr>
              <a:defRPr>
                <a:solidFill>
                  <a:schemeClr val="tx1"/>
                </a:solidFill>
              </a:defRPr>
            </a:lvl1pPr>
          </a:lstStyle>
          <a:p>
            <a:r>
              <a:rPr lang="en-US" dirty="0"/>
              <a:t>presentation title</a:t>
            </a:r>
          </a:p>
        </p:txBody>
      </p:sp>
      <p:sp>
        <p:nvSpPr>
          <p:cNvPr id="4" name="Date Placeholder 3">
            <a:extLst>
              <a:ext uri="{FF2B5EF4-FFF2-40B4-BE49-F238E27FC236}">
                <a16:creationId xmlns:a16="http://schemas.microsoft.com/office/drawing/2014/main" id="{5A514D0E-ED92-E1A4-0E78-546375A0A63E}"/>
              </a:ext>
            </a:extLst>
          </p:cNvPr>
          <p:cNvSpPr>
            <a:spLocks noGrp="1"/>
          </p:cNvSpPr>
          <p:nvPr>
            <p:ph type="dt" sz="half" idx="10"/>
          </p:nvPr>
        </p:nvSpPr>
        <p:spPr/>
        <p:txBody>
          <a:bodyPr/>
          <a:lstStyle>
            <a:lvl1pPr>
              <a:defRPr>
                <a:solidFill>
                  <a:schemeClr val="tx1"/>
                </a:solidFill>
              </a:defRPr>
            </a:lvl1pPr>
          </a:lstStyle>
          <a:p>
            <a:r>
              <a:rPr lang="en-US"/>
              <a:t>20XX</a:t>
            </a:r>
            <a:endParaRPr lang="en-US" dirty="0"/>
          </a:p>
        </p:txBody>
      </p:sp>
      <p:cxnSp>
        <p:nvCxnSpPr>
          <p:cNvPr id="8" name="Straight Connector 7">
            <a:extLst>
              <a:ext uri="{FF2B5EF4-FFF2-40B4-BE49-F238E27FC236}">
                <a16:creationId xmlns:a16="http://schemas.microsoft.com/office/drawing/2014/main" id="{52C5A325-67B4-EB21-61D9-11A62C1149D0}"/>
              </a:ext>
            </a:extLst>
          </p:cNvPr>
          <p:cNvCxnSpPr>
            <a:cxnSpLocks/>
          </p:cNvCxnSpPr>
          <p:nvPr userDrawn="1"/>
        </p:nvCxnSpPr>
        <p:spPr>
          <a:xfrm>
            <a:off x="0" y="395159"/>
            <a:ext cx="12192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966DF71-8DDC-0AE8-6067-6C8BDF66AEE6}"/>
              </a:ext>
            </a:extLst>
          </p:cNvPr>
          <p:cNvCxnSpPr>
            <a:cxnSpLocks/>
          </p:cNvCxnSpPr>
          <p:nvPr userDrawn="1"/>
        </p:nvCxnSpPr>
        <p:spPr>
          <a:xfrm>
            <a:off x="0" y="6439485"/>
            <a:ext cx="12192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D53E1C8-4CA4-75B1-C371-4A379986E7A8}"/>
              </a:ext>
            </a:extLst>
          </p:cNvPr>
          <p:cNvCxnSpPr>
            <a:cxnSpLocks/>
          </p:cNvCxnSpPr>
          <p:nvPr userDrawn="1"/>
        </p:nvCxnSpPr>
        <p:spPr>
          <a:xfrm flipV="1">
            <a:off x="398367" y="0"/>
            <a:ext cx="0" cy="6858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74A3361-4A2D-2ED2-946A-46EA9B3FCC96}"/>
              </a:ext>
            </a:extLst>
          </p:cNvPr>
          <p:cNvCxnSpPr>
            <a:cxnSpLocks/>
          </p:cNvCxnSpPr>
          <p:nvPr userDrawn="1"/>
        </p:nvCxnSpPr>
        <p:spPr>
          <a:xfrm flipV="1">
            <a:off x="11793633" y="0"/>
            <a:ext cx="0" cy="6858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9A1A3AD-F519-2787-F127-4698F8E5CA39}"/>
              </a:ext>
            </a:extLst>
          </p:cNvPr>
          <p:cNvCxnSpPr>
            <a:cxnSpLocks/>
          </p:cNvCxnSpPr>
          <p:nvPr userDrawn="1"/>
        </p:nvCxnSpPr>
        <p:spPr>
          <a:xfrm>
            <a:off x="0" y="5516519"/>
            <a:ext cx="9144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65322AF-E7A0-773B-0886-72337FA4AC8E}"/>
              </a:ext>
            </a:extLst>
          </p:cNvPr>
          <p:cNvCxnSpPr>
            <a:cxnSpLocks/>
            <a:stCxn id="19" idx="3"/>
          </p:cNvCxnSpPr>
          <p:nvPr userDrawn="1"/>
        </p:nvCxnSpPr>
        <p:spPr>
          <a:xfrm>
            <a:off x="3831336" y="5495544"/>
            <a:ext cx="8360664"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14438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2"/>
        </a:solidFill>
        <a:effectLst/>
      </p:bgPr>
    </p:bg>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0177DF1D-D731-86FC-22F9-00221AD8C227}"/>
              </a:ext>
            </a:extLst>
          </p:cNvPr>
          <p:cNvSpPr>
            <a:spLocks noGrp="1"/>
          </p:cNvSpPr>
          <p:nvPr>
            <p:ph type="pic" sz="quarter" idx="10"/>
          </p:nvPr>
        </p:nvSpPr>
        <p:spPr>
          <a:xfrm>
            <a:off x="1289143" y="440217"/>
            <a:ext cx="9613711" cy="2327086"/>
          </a:xfrm>
          <a:ln w="15875">
            <a:solidFill>
              <a:schemeClr val="accent1"/>
            </a:solidFill>
          </a:ln>
        </p:spPr>
        <p:txBody>
          <a:bodyPr anchor="ctr">
            <a:noAutofit/>
          </a:bodyPr>
          <a:lstStyle>
            <a:lvl1pPr marL="0" indent="0" algn="ctr">
              <a:buNone/>
              <a:defRPr>
                <a:solidFill>
                  <a:schemeClr val="accent1"/>
                </a:solidFill>
              </a:defRPr>
            </a:lvl1pPr>
          </a:lstStyle>
          <a:p>
            <a:endParaRPr lang="en-US" dirty="0"/>
          </a:p>
        </p:txBody>
      </p:sp>
      <p:sp>
        <p:nvSpPr>
          <p:cNvPr id="2" name="Title 1">
            <a:extLst>
              <a:ext uri="{FF2B5EF4-FFF2-40B4-BE49-F238E27FC236}">
                <a16:creationId xmlns:a16="http://schemas.microsoft.com/office/drawing/2014/main" id="{C7A4FE67-D925-EFE3-2BA5-C28DA7C030D8}"/>
              </a:ext>
            </a:extLst>
          </p:cNvPr>
          <p:cNvSpPr>
            <a:spLocks noGrp="1"/>
          </p:cNvSpPr>
          <p:nvPr>
            <p:ph type="ctrTitle"/>
          </p:nvPr>
        </p:nvSpPr>
        <p:spPr>
          <a:xfrm>
            <a:off x="1143000" y="3236976"/>
            <a:ext cx="6867144" cy="2386584"/>
          </a:xfrm>
        </p:spPr>
        <p:txBody>
          <a:bodyPr anchor="b">
            <a:noAutofit/>
          </a:bodyPr>
          <a:lstStyle>
            <a:lvl1pPr algn="l">
              <a:defRPr sz="6600">
                <a:solidFill>
                  <a:schemeClr val="accent1"/>
                </a:solidFill>
              </a:defRPr>
            </a:lvl1pPr>
          </a:lstStyle>
          <a:p>
            <a:r>
              <a:rPr lang="en-US"/>
              <a:t>Click to edit Master title style</a:t>
            </a:r>
          </a:p>
        </p:txBody>
      </p:sp>
      <p:sp>
        <p:nvSpPr>
          <p:cNvPr id="3" name="Subtitle 2">
            <a:extLst>
              <a:ext uri="{FF2B5EF4-FFF2-40B4-BE49-F238E27FC236}">
                <a16:creationId xmlns:a16="http://schemas.microsoft.com/office/drawing/2014/main" id="{33D58524-513B-3FD2-4ED0-CB0CA3A3DF58}"/>
              </a:ext>
            </a:extLst>
          </p:cNvPr>
          <p:cNvSpPr>
            <a:spLocks noGrp="1"/>
          </p:cNvSpPr>
          <p:nvPr>
            <p:ph type="subTitle" idx="1"/>
          </p:nvPr>
        </p:nvSpPr>
        <p:spPr>
          <a:xfrm>
            <a:off x="6327648" y="5971032"/>
            <a:ext cx="3776472" cy="530352"/>
          </a:xfrm>
        </p:spPr>
        <p:txBody>
          <a:bodyPr>
            <a:noAutofit/>
          </a:bodyPr>
          <a:lstStyle>
            <a:lvl1pPr marL="0" indent="0" algn="ctr">
              <a:buNone/>
              <a:defRPr sz="2000">
                <a:solidFill>
                  <a:schemeClr val="accent1"/>
                </a:solidFill>
                <a:latin typeface="Gill Sans Nova Light" panose="020B03020201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8" name="Straight Connector 7">
            <a:extLst>
              <a:ext uri="{FF2B5EF4-FFF2-40B4-BE49-F238E27FC236}">
                <a16:creationId xmlns:a16="http://schemas.microsoft.com/office/drawing/2014/main" id="{AAA2A54F-058C-EF24-C892-91614AF2D7E8}"/>
              </a:ext>
            </a:extLst>
          </p:cNvPr>
          <p:cNvCxnSpPr>
            <a:cxnSpLocks/>
          </p:cNvCxnSpPr>
          <p:nvPr userDrawn="1"/>
        </p:nvCxnSpPr>
        <p:spPr>
          <a:xfrm flipV="1">
            <a:off x="398367" y="0"/>
            <a:ext cx="0" cy="68580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A313A15-57C2-5BD9-DE2B-442792010C50}"/>
              </a:ext>
            </a:extLst>
          </p:cNvPr>
          <p:cNvCxnSpPr>
            <a:cxnSpLocks/>
          </p:cNvCxnSpPr>
          <p:nvPr userDrawn="1"/>
        </p:nvCxnSpPr>
        <p:spPr>
          <a:xfrm flipV="1">
            <a:off x="11793633" y="0"/>
            <a:ext cx="0" cy="68580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9D750DB-651A-3C95-E822-712897C2D5A4}"/>
              </a:ext>
            </a:extLst>
          </p:cNvPr>
          <p:cNvCxnSpPr>
            <a:cxnSpLocks/>
          </p:cNvCxnSpPr>
          <p:nvPr userDrawn="1"/>
        </p:nvCxnSpPr>
        <p:spPr>
          <a:xfrm>
            <a:off x="398366" y="3226467"/>
            <a:ext cx="11395267" cy="443"/>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136281F-EE75-A92A-B85E-00B02B5C0B67}"/>
              </a:ext>
            </a:extLst>
          </p:cNvPr>
          <p:cNvCxnSpPr>
            <a:cxnSpLocks/>
          </p:cNvCxnSpPr>
          <p:nvPr userDrawn="1"/>
        </p:nvCxnSpPr>
        <p:spPr>
          <a:xfrm>
            <a:off x="-11430" y="6165891"/>
            <a:ext cx="6339792"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5B98AA9-64E2-C5F9-3E90-D02F312EDC52}"/>
              </a:ext>
            </a:extLst>
          </p:cNvPr>
          <p:cNvCxnSpPr>
            <a:cxnSpLocks/>
          </p:cNvCxnSpPr>
          <p:nvPr userDrawn="1"/>
        </p:nvCxnSpPr>
        <p:spPr>
          <a:xfrm>
            <a:off x="10103564" y="6165891"/>
            <a:ext cx="2088436"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644035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hree content">
    <p:bg>
      <p:bgPr>
        <a:solidFill>
          <a:schemeClr val="accent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B0F0B75-DD75-7194-E40A-3AA5DD203B15}"/>
              </a:ext>
            </a:extLst>
          </p:cNvPr>
          <p:cNvSpPr/>
          <p:nvPr userDrawn="1"/>
        </p:nvSpPr>
        <p:spPr>
          <a:xfrm>
            <a:off x="3886830" y="1031243"/>
            <a:ext cx="7906804" cy="5406242"/>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lumMod val="20000"/>
                  <a:lumOff val="80000"/>
                </a:schemeClr>
              </a:solidFill>
            </a:endParaRPr>
          </a:p>
        </p:txBody>
      </p:sp>
      <p:sp>
        <p:nvSpPr>
          <p:cNvPr id="9" name="Rectangle 8">
            <a:extLst>
              <a:ext uri="{FF2B5EF4-FFF2-40B4-BE49-F238E27FC236}">
                <a16:creationId xmlns:a16="http://schemas.microsoft.com/office/drawing/2014/main" id="{AEB85F28-9AE2-01CA-E801-96F2F2ACC4FE}"/>
              </a:ext>
            </a:extLst>
          </p:cNvPr>
          <p:cNvSpPr/>
          <p:nvPr userDrawn="1"/>
        </p:nvSpPr>
        <p:spPr>
          <a:xfrm>
            <a:off x="409046" y="1042071"/>
            <a:ext cx="3455590" cy="5395417"/>
          </a:xfrm>
          <a:prstGeom prst="rect">
            <a:avLst/>
          </a:prstGeom>
          <a:solidFill>
            <a:schemeClr val="accent6">
              <a:lumMod val="40000"/>
              <a:lumOff val="6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5A0BD26-4C3C-C934-E3C5-C4ABD369E612}"/>
              </a:ext>
            </a:extLst>
          </p:cNvPr>
          <p:cNvSpPr>
            <a:spLocks noGrp="1"/>
          </p:cNvSpPr>
          <p:nvPr>
            <p:ph type="title"/>
          </p:nvPr>
        </p:nvSpPr>
        <p:spPr>
          <a:xfrm>
            <a:off x="2039112" y="64008"/>
            <a:ext cx="8165592" cy="969264"/>
          </a:xfrm>
        </p:spPr>
        <p:txBody>
          <a:bodyPr/>
          <a:lstStyle>
            <a:lvl1pPr algn="ctr">
              <a:defRPr/>
            </a:lvl1pPr>
          </a:lstStyle>
          <a:p>
            <a:r>
              <a:rPr lang="en-US" dirty="0"/>
              <a:t>Click to edit Master title style</a:t>
            </a:r>
          </a:p>
        </p:txBody>
      </p:sp>
      <p:sp>
        <p:nvSpPr>
          <p:cNvPr id="21" name="Text Placeholder 2">
            <a:extLst>
              <a:ext uri="{FF2B5EF4-FFF2-40B4-BE49-F238E27FC236}">
                <a16:creationId xmlns:a16="http://schemas.microsoft.com/office/drawing/2014/main" id="{77B3A0F7-4877-4804-831D-E094CB4C49B3}"/>
              </a:ext>
            </a:extLst>
          </p:cNvPr>
          <p:cNvSpPr>
            <a:spLocks noGrp="1"/>
          </p:cNvSpPr>
          <p:nvPr>
            <p:ph type="body" idx="13"/>
          </p:nvPr>
        </p:nvSpPr>
        <p:spPr>
          <a:xfrm>
            <a:off x="667512" y="1673352"/>
            <a:ext cx="2907792" cy="466344"/>
          </a:xfrm>
        </p:spPr>
        <p:txBody>
          <a:bodyPr anchor="ctr"/>
          <a:lstStyle>
            <a:lvl1pPr marL="0" indent="0">
              <a:lnSpc>
                <a:spcPct val="100000"/>
              </a:lnSpc>
              <a:spcBef>
                <a:spcPts val="0"/>
              </a:spcBef>
              <a:buNone/>
              <a:defRPr sz="24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 name="Content Placeholder 2">
            <a:extLst>
              <a:ext uri="{FF2B5EF4-FFF2-40B4-BE49-F238E27FC236}">
                <a16:creationId xmlns:a16="http://schemas.microsoft.com/office/drawing/2014/main" id="{D53F374C-57DC-E207-D494-6986428A2D60}"/>
              </a:ext>
            </a:extLst>
          </p:cNvPr>
          <p:cNvSpPr>
            <a:spLocks noGrp="1"/>
          </p:cNvSpPr>
          <p:nvPr>
            <p:ph idx="1"/>
          </p:nvPr>
        </p:nvSpPr>
        <p:spPr>
          <a:xfrm>
            <a:off x="4114800" y="1307592"/>
            <a:ext cx="7598664" cy="1197864"/>
          </a:xfrm>
        </p:spPr>
        <p:txBody>
          <a:bodyPr anchor="ctr"/>
          <a:lstStyle>
            <a:lvl1pPr marL="283464">
              <a:lnSpc>
                <a:spcPct val="100000"/>
              </a:lnSpc>
              <a:spcBef>
                <a:spcPts val="0"/>
              </a:spcBef>
              <a:defRPr sz="1800"/>
            </a:lvl1pPr>
            <a:lvl2pPr>
              <a:lnSpc>
                <a:spcPct val="100000"/>
              </a:lnSpc>
              <a:spcBef>
                <a:spcPts val="0"/>
              </a:spcBef>
              <a:defRPr sz="1600"/>
            </a:lvl2pPr>
            <a:lvl3pPr>
              <a:lnSpc>
                <a:spcPct val="100000"/>
              </a:lnSpc>
              <a:spcBef>
                <a:spcPts val="0"/>
              </a:spcBef>
              <a:defRPr sz="1400"/>
            </a:lvl3pPr>
            <a:lvl4pPr>
              <a:lnSpc>
                <a:spcPct val="100000"/>
              </a:lnSpc>
              <a:spcBef>
                <a:spcPts val="0"/>
              </a:spcBef>
              <a:defRPr sz="1200"/>
            </a:lvl4pPr>
            <a:lvl5pPr>
              <a:lnSpc>
                <a:spcPct val="100000"/>
              </a:lnSpc>
              <a:spcBef>
                <a:spcPts val="0"/>
              </a:spcBef>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4">
            <a:extLst>
              <a:ext uri="{FF2B5EF4-FFF2-40B4-BE49-F238E27FC236}">
                <a16:creationId xmlns:a16="http://schemas.microsoft.com/office/drawing/2014/main" id="{5160F9ED-11F2-C22D-919C-AD28524B1305}"/>
              </a:ext>
            </a:extLst>
          </p:cNvPr>
          <p:cNvSpPr>
            <a:spLocks noGrp="1"/>
          </p:cNvSpPr>
          <p:nvPr>
            <p:ph type="body" sz="quarter" idx="14"/>
          </p:nvPr>
        </p:nvSpPr>
        <p:spPr>
          <a:xfrm>
            <a:off x="667512" y="3452264"/>
            <a:ext cx="2907792" cy="466344"/>
          </a:xfrm>
        </p:spPr>
        <p:txBody>
          <a:bodyPr anchor="ctr"/>
          <a:lstStyle>
            <a:lvl1pPr marL="0" indent="0">
              <a:lnSpc>
                <a:spcPct val="100000"/>
              </a:lnSpc>
              <a:spcBef>
                <a:spcPts val="0"/>
              </a:spcBef>
              <a:buNone/>
              <a:defRPr sz="24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dirty="0"/>
          </a:p>
        </p:txBody>
      </p:sp>
      <p:sp>
        <p:nvSpPr>
          <p:cNvPr id="17" name="Content Placeholder 2">
            <a:extLst>
              <a:ext uri="{FF2B5EF4-FFF2-40B4-BE49-F238E27FC236}">
                <a16:creationId xmlns:a16="http://schemas.microsoft.com/office/drawing/2014/main" id="{8C5B491A-910D-96D7-7910-D672B6313334}"/>
              </a:ext>
            </a:extLst>
          </p:cNvPr>
          <p:cNvSpPr>
            <a:spLocks noGrp="1"/>
          </p:cNvSpPr>
          <p:nvPr>
            <p:ph idx="15"/>
          </p:nvPr>
        </p:nvSpPr>
        <p:spPr>
          <a:xfrm>
            <a:off x="4123102" y="3086504"/>
            <a:ext cx="7598664" cy="1197864"/>
          </a:xfrm>
        </p:spPr>
        <p:txBody>
          <a:bodyPr anchor="ctr"/>
          <a:lstStyle>
            <a:lvl1pPr marL="283464">
              <a:lnSpc>
                <a:spcPct val="100000"/>
              </a:lnSpc>
              <a:spcBef>
                <a:spcPts val="0"/>
              </a:spcBef>
              <a:defRPr sz="1800"/>
            </a:lvl1pPr>
            <a:lvl2pPr>
              <a:lnSpc>
                <a:spcPct val="100000"/>
              </a:lnSpc>
              <a:spcBef>
                <a:spcPts val="0"/>
              </a:spcBef>
              <a:defRPr sz="1600"/>
            </a:lvl2pPr>
            <a:lvl3pPr>
              <a:lnSpc>
                <a:spcPct val="100000"/>
              </a:lnSpc>
              <a:spcBef>
                <a:spcPts val="0"/>
              </a:spcBef>
              <a:defRPr sz="1400"/>
            </a:lvl3pPr>
            <a:lvl4pPr>
              <a:lnSpc>
                <a:spcPct val="100000"/>
              </a:lnSpc>
              <a:spcBef>
                <a:spcPts val="0"/>
              </a:spcBef>
              <a:defRPr sz="1200"/>
            </a:lvl4pPr>
            <a:lvl5pPr>
              <a:lnSpc>
                <a:spcPct val="100000"/>
              </a:lnSpc>
              <a:spcBef>
                <a:spcPts val="0"/>
              </a:spcBef>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ext Placeholder 4">
            <a:extLst>
              <a:ext uri="{FF2B5EF4-FFF2-40B4-BE49-F238E27FC236}">
                <a16:creationId xmlns:a16="http://schemas.microsoft.com/office/drawing/2014/main" id="{C7845D54-C197-EEDA-099F-45ED6EC803CE}"/>
              </a:ext>
            </a:extLst>
          </p:cNvPr>
          <p:cNvSpPr>
            <a:spLocks noGrp="1"/>
          </p:cNvSpPr>
          <p:nvPr>
            <p:ph type="body" sz="quarter" idx="3"/>
          </p:nvPr>
        </p:nvSpPr>
        <p:spPr>
          <a:xfrm>
            <a:off x="667512" y="5288457"/>
            <a:ext cx="2907792" cy="466344"/>
          </a:xfrm>
        </p:spPr>
        <p:txBody>
          <a:bodyPr anchor="ctr"/>
          <a:lstStyle>
            <a:lvl1pPr marL="0" indent="0">
              <a:lnSpc>
                <a:spcPct val="100000"/>
              </a:lnSpc>
              <a:spcBef>
                <a:spcPts val="0"/>
              </a:spcBef>
              <a:buNone/>
              <a:defRPr sz="24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Content Placeholder 2">
            <a:extLst>
              <a:ext uri="{FF2B5EF4-FFF2-40B4-BE49-F238E27FC236}">
                <a16:creationId xmlns:a16="http://schemas.microsoft.com/office/drawing/2014/main" id="{B00C50B6-D96C-CEAF-4897-329D7DBC41E1}"/>
              </a:ext>
            </a:extLst>
          </p:cNvPr>
          <p:cNvSpPr>
            <a:spLocks noGrp="1"/>
          </p:cNvSpPr>
          <p:nvPr>
            <p:ph idx="16"/>
          </p:nvPr>
        </p:nvSpPr>
        <p:spPr>
          <a:xfrm>
            <a:off x="4114800" y="4922697"/>
            <a:ext cx="7598664" cy="1197864"/>
          </a:xfrm>
        </p:spPr>
        <p:txBody>
          <a:bodyPr anchor="ctr"/>
          <a:lstStyle>
            <a:lvl1pPr marL="283464">
              <a:lnSpc>
                <a:spcPct val="100000"/>
              </a:lnSpc>
              <a:spcBef>
                <a:spcPts val="0"/>
              </a:spcBef>
              <a:defRPr sz="1800"/>
            </a:lvl1pPr>
            <a:lvl2pPr>
              <a:lnSpc>
                <a:spcPct val="100000"/>
              </a:lnSpc>
              <a:spcBef>
                <a:spcPts val="0"/>
              </a:spcBef>
              <a:defRPr sz="1600"/>
            </a:lvl2pPr>
            <a:lvl3pPr>
              <a:lnSpc>
                <a:spcPct val="100000"/>
              </a:lnSpc>
              <a:spcBef>
                <a:spcPts val="0"/>
              </a:spcBef>
              <a:defRPr sz="1400"/>
            </a:lvl3pPr>
            <a:lvl4pPr>
              <a:lnSpc>
                <a:spcPct val="100000"/>
              </a:lnSpc>
              <a:spcBef>
                <a:spcPts val="0"/>
              </a:spcBef>
              <a:defRPr sz="1200"/>
            </a:lvl4pPr>
            <a:lvl5pPr>
              <a:lnSpc>
                <a:spcPct val="100000"/>
              </a:lnSpc>
              <a:spcBef>
                <a:spcPts val="0"/>
              </a:spcBef>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101ABA6-5EA3-1AE9-0825-523073F786ED}"/>
              </a:ext>
            </a:extLst>
          </p:cNvPr>
          <p:cNvSpPr>
            <a:spLocks noGrp="1"/>
          </p:cNvSpPr>
          <p:nvPr>
            <p:ph type="sldNum" sz="quarter" idx="12"/>
          </p:nvPr>
        </p:nvSpPr>
        <p:spPr>
          <a:xfrm>
            <a:off x="616640" y="6517634"/>
            <a:ext cx="950258" cy="274320"/>
          </a:xfrm>
          <a:prstGeom prst="rect">
            <a:avLst/>
          </a:prstGeom>
        </p:spPr>
        <p:txBody>
          <a:bodyPr/>
          <a:lstStyle/>
          <a:p>
            <a:fld id="{84D792B7-0397-C047-AE12-1A03F7E3DC83}" type="slidenum">
              <a:rPr lang="en-US" smtClean="0"/>
              <a:t>‹#›</a:t>
            </a:fld>
            <a:endParaRPr lang="en-US" dirty="0"/>
          </a:p>
        </p:txBody>
      </p:sp>
      <p:sp>
        <p:nvSpPr>
          <p:cNvPr id="5" name="Footer Placeholder 4">
            <a:extLst>
              <a:ext uri="{FF2B5EF4-FFF2-40B4-BE49-F238E27FC236}">
                <a16:creationId xmlns:a16="http://schemas.microsoft.com/office/drawing/2014/main" id="{726C5317-E14C-8E61-2C1E-0430778E8A0C}"/>
              </a:ext>
            </a:extLst>
          </p:cNvPr>
          <p:cNvSpPr>
            <a:spLocks noGrp="1"/>
          </p:cNvSpPr>
          <p:nvPr>
            <p:ph type="ftr" sz="quarter" idx="11"/>
          </p:nvPr>
        </p:nvSpPr>
        <p:spPr>
          <a:xfrm>
            <a:off x="4808250" y="6517634"/>
            <a:ext cx="2572870" cy="274320"/>
          </a:xfrm>
          <a:prstGeom prst="rect">
            <a:avLst/>
          </a:prstGeom>
        </p:spPr>
        <p:txBody>
          <a:bodyPr/>
          <a:lstStyle/>
          <a:p>
            <a:r>
              <a:rPr lang="en-US"/>
              <a:t>presentation title</a:t>
            </a:r>
            <a:endParaRPr lang="en-US" dirty="0"/>
          </a:p>
        </p:txBody>
      </p:sp>
      <p:sp>
        <p:nvSpPr>
          <p:cNvPr id="4" name="Date Placeholder 3">
            <a:extLst>
              <a:ext uri="{FF2B5EF4-FFF2-40B4-BE49-F238E27FC236}">
                <a16:creationId xmlns:a16="http://schemas.microsoft.com/office/drawing/2014/main" id="{5A514D0E-ED92-E1A4-0E78-546375A0A63E}"/>
              </a:ext>
            </a:extLst>
          </p:cNvPr>
          <p:cNvSpPr>
            <a:spLocks noGrp="1"/>
          </p:cNvSpPr>
          <p:nvPr>
            <p:ph type="dt" sz="half" idx="10"/>
          </p:nvPr>
        </p:nvSpPr>
        <p:spPr/>
        <p:txBody>
          <a:bodyPr/>
          <a:lstStyle/>
          <a:p>
            <a:r>
              <a:rPr lang="en-US"/>
              <a:t>20XX</a:t>
            </a:r>
            <a:endParaRPr lang="en-US" dirty="0"/>
          </a:p>
        </p:txBody>
      </p:sp>
      <p:cxnSp>
        <p:nvCxnSpPr>
          <p:cNvPr id="8" name="Straight Connector 7">
            <a:extLst>
              <a:ext uri="{FF2B5EF4-FFF2-40B4-BE49-F238E27FC236}">
                <a16:creationId xmlns:a16="http://schemas.microsoft.com/office/drawing/2014/main" id="{B8A273E5-D639-4F22-9056-01A62C38E224}"/>
              </a:ext>
            </a:extLst>
          </p:cNvPr>
          <p:cNvCxnSpPr>
            <a:cxnSpLocks/>
          </p:cNvCxnSpPr>
          <p:nvPr userDrawn="1"/>
        </p:nvCxnSpPr>
        <p:spPr>
          <a:xfrm>
            <a:off x="398366" y="1038695"/>
            <a:ext cx="1139526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96F1646-E658-90F3-D203-86B50D2F5DEF}"/>
              </a:ext>
            </a:extLst>
          </p:cNvPr>
          <p:cNvCxnSpPr>
            <a:cxnSpLocks/>
          </p:cNvCxnSpPr>
          <p:nvPr userDrawn="1"/>
        </p:nvCxnSpPr>
        <p:spPr>
          <a:xfrm>
            <a:off x="0" y="6439485"/>
            <a:ext cx="12192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793165-641B-DB78-F1A5-573C6041DE9A}"/>
              </a:ext>
            </a:extLst>
          </p:cNvPr>
          <p:cNvCxnSpPr>
            <a:cxnSpLocks/>
          </p:cNvCxnSpPr>
          <p:nvPr userDrawn="1"/>
        </p:nvCxnSpPr>
        <p:spPr>
          <a:xfrm flipV="1">
            <a:off x="398367" y="0"/>
            <a:ext cx="0" cy="6858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4121FCC-C1AD-FD70-0727-3D611AEFAAD4}"/>
              </a:ext>
            </a:extLst>
          </p:cNvPr>
          <p:cNvCxnSpPr>
            <a:cxnSpLocks/>
          </p:cNvCxnSpPr>
          <p:nvPr userDrawn="1"/>
        </p:nvCxnSpPr>
        <p:spPr>
          <a:xfrm flipV="1">
            <a:off x="11793633" y="0"/>
            <a:ext cx="0" cy="6858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3890A2E-4E9B-29B4-124F-FBBCB462EB7C}"/>
              </a:ext>
            </a:extLst>
          </p:cNvPr>
          <p:cNvCxnSpPr>
            <a:cxnSpLocks/>
          </p:cNvCxnSpPr>
          <p:nvPr userDrawn="1"/>
        </p:nvCxnSpPr>
        <p:spPr>
          <a:xfrm>
            <a:off x="398366" y="2767098"/>
            <a:ext cx="1139526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256AAD6-732C-A795-FCB1-69CE94E3F1C4}"/>
              </a:ext>
            </a:extLst>
          </p:cNvPr>
          <p:cNvCxnSpPr>
            <a:cxnSpLocks/>
          </p:cNvCxnSpPr>
          <p:nvPr userDrawn="1"/>
        </p:nvCxnSpPr>
        <p:spPr>
          <a:xfrm>
            <a:off x="398366" y="4603773"/>
            <a:ext cx="1139526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2162417-AD43-4C6C-A3F2-EC7D979B702A}"/>
              </a:ext>
            </a:extLst>
          </p:cNvPr>
          <p:cNvCxnSpPr>
            <a:cxnSpLocks/>
          </p:cNvCxnSpPr>
          <p:nvPr userDrawn="1"/>
        </p:nvCxnSpPr>
        <p:spPr>
          <a:xfrm flipV="1">
            <a:off x="3864636" y="1031243"/>
            <a:ext cx="0" cy="540724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734870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5A4D4F6-5B85-FBD0-E507-B32E94BF2066}"/>
              </a:ext>
            </a:extLst>
          </p:cNvPr>
          <p:cNvSpPr/>
          <p:nvPr userDrawn="1"/>
        </p:nvSpPr>
        <p:spPr>
          <a:xfrm>
            <a:off x="3886830" y="1031243"/>
            <a:ext cx="7906804" cy="5406242"/>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lumMod val="20000"/>
                  <a:lumOff val="80000"/>
                </a:schemeClr>
              </a:solidFill>
            </a:endParaRPr>
          </a:p>
        </p:txBody>
      </p:sp>
      <p:sp>
        <p:nvSpPr>
          <p:cNvPr id="11" name="Rectangle 10">
            <a:extLst>
              <a:ext uri="{FF2B5EF4-FFF2-40B4-BE49-F238E27FC236}">
                <a16:creationId xmlns:a16="http://schemas.microsoft.com/office/drawing/2014/main" id="{FD7666C5-50ED-BD11-EBB3-5068C0F8FE27}"/>
              </a:ext>
            </a:extLst>
          </p:cNvPr>
          <p:cNvSpPr/>
          <p:nvPr userDrawn="1"/>
        </p:nvSpPr>
        <p:spPr>
          <a:xfrm>
            <a:off x="409046" y="1042071"/>
            <a:ext cx="3455590" cy="5395417"/>
          </a:xfrm>
          <a:prstGeom prst="rect">
            <a:avLst/>
          </a:prstGeom>
          <a:solidFill>
            <a:schemeClr val="accent6">
              <a:lumMod val="40000"/>
              <a:lumOff val="6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itle 1">
            <a:extLst>
              <a:ext uri="{FF2B5EF4-FFF2-40B4-BE49-F238E27FC236}">
                <a16:creationId xmlns:a16="http://schemas.microsoft.com/office/drawing/2014/main" id="{2EAF0B87-8A17-7C9D-202E-F0AC8A92072C}"/>
              </a:ext>
            </a:extLst>
          </p:cNvPr>
          <p:cNvSpPr>
            <a:spLocks noGrp="1"/>
          </p:cNvSpPr>
          <p:nvPr>
            <p:ph type="title"/>
          </p:nvPr>
        </p:nvSpPr>
        <p:spPr>
          <a:xfrm>
            <a:off x="2039112" y="64008"/>
            <a:ext cx="8165592" cy="969264"/>
          </a:xfrm>
        </p:spPr>
        <p:txBody>
          <a:bodyPr/>
          <a:lstStyle>
            <a:lvl1pPr algn="ctr">
              <a:defRPr/>
            </a:lvl1pPr>
          </a:lstStyle>
          <a:p>
            <a:r>
              <a:rPr lang="en-US" dirty="0"/>
              <a:t>Click to edit Master title style</a:t>
            </a:r>
          </a:p>
        </p:txBody>
      </p:sp>
      <p:sp>
        <p:nvSpPr>
          <p:cNvPr id="34" name="Text Placeholder 2">
            <a:extLst>
              <a:ext uri="{FF2B5EF4-FFF2-40B4-BE49-F238E27FC236}">
                <a16:creationId xmlns:a16="http://schemas.microsoft.com/office/drawing/2014/main" id="{C766325D-8175-9B95-4BB6-87E3195AAD33}"/>
              </a:ext>
            </a:extLst>
          </p:cNvPr>
          <p:cNvSpPr>
            <a:spLocks noGrp="1"/>
          </p:cNvSpPr>
          <p:nvPr>
            <p:ph type="body" idx="13"/>
          </p:nvPr>
        </p:nvSpPr>
        <p:spPr>
          <a:xfrm>
            <a:off x="667512" y="2155720"/>
            <a:ext cx="2907792" cy="466344"/>
          </a:xfrm>
        </p:spPr>
        <p:txBody>
          <a:bodyPr anchor="ctr"/>
          <a:lstStyle>
            <a:lvl1pPr marL="0" indent="0">
              <a:lnSpc>
                <a:spcPct val="100000"/>
              </a:lnSpc>
              <a:spcBef>
                <a:spcPts val="0"/>
              </a:spcBef>
              <a:buNone/>
              <a:defRPr sz="24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4" name="Content Placeholder 2">
            <a:extLst>
              <a:ext uri="{FF2B5EF4-FFF2-40B4-BE49-F238E27FC236}">
                <a16:creationId xmlns:a16="http://schemas.microsoft.com/office/drawing/2014/main" id="{5F9AFE21-B015-59CC-B869-6CA584CD8768}"/>
              </a:ext>
            </a:extLst>
          </p:cNvPr>
          <p:cNvSpPr>
            <a:spLocks noGrp="1"/>
          </p:cNvSpPr>
          <p:nvPr>
            <p:ph idx="1"/>
          </p:nvPr>
        </p:nvSpPr>
        <p:spPr>
          <a:xfrm>
            <a:off x="4114800" y="1283336"/>
            <a:ext cx="7598664" cy="2211112"/>
          </a:xfrm>
        </p:spPr>
        <p:txBody>
          <a:bodyPr anchor="ctr"/>
          <a:lstStyle>
            <a:lvl1pPr marL="283464">
              <a:lnSpc>
                <a:spcPct val="100000"/>
              </a:lnSpc>
              <a:spcBef>
                <a:spcPts val="0"/>
              </a:spcBef>
              <a:defRPr sz="1800"/>
            </a:lvl1pPr>
            <a:lvl2pPr>
              <a:lnSpc>
                <a:spcPct val="100000"/>
              </a:lnSpc>
              <a:spcBef>
                <a:spcPts val="0"/>
              </a:spcBef>
              <a:defRPr sz="1600"/>
            </a:lvl2pPr>
            <a:lvl3pPr>
              <a:lnSpc>
                <a:spcPct val="100000"/>
              </a:lnSpc>
              <a:spcBef>
                <a:spcPts val="0"/>
              </a:spcBef>
              <a:defRPr sz="1400"/>
            </a:lvl3pPr>
            <a:lvl4pPr>
              <a:lnSpc>
                <a:spcPct val="100000"/>
              </a:lnSpc>
              <a:spcBef>
                <a:spcPts val="0"/>
              </a:spcBef>
              <a:defRPr sz="1200"/>
            </a:lvl4pPr>
            <a:lvl5pPr>
              <a:lnSpc>
                <a:spcPct val="100000"/>
              </a:lnSpc>
              <a:spcBef>
                <a:spcPts val="0"/>
              </a:spcBef>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Text Placeholder 4">
            <a:extLst>
              <a:ext uri="{FF2B5EF4-FFF2-40B4-BE49-F238E27FC236}">
                <a16:creationId xmlns:a16="http://schemas.microsoft.com/office/drawing/2014/main" id="{81CCD754-FDAD-02A0-CC23-AE197F4DA1BE}"/>
              </a:ext>
            </a:extLst>
          </p:cNvPr>
          <p:cNvSpPr>
            <a:spLocks noGrp="1"/>
          </p:cNvSpPr>
          <p:nvPr>
            <p:ph type="body" sz="quarter" idx="3"/>
          </p:nvPr>
        </p:nvSpPr>
        <p:spPr>
          <a:xfrm>
            <a:off x="667512" y="4856116"/>
            <a:ext cx="2907792" cy="466344"/>
          </a:xfrm>
        </p:spPr>
        <p:txBody>
          <a:bodyPr anchor="ctr"/>
          <a:lstStyle>
            <a:lvl1pPr marL="0" indent="0">
              <a:lnSpc>
                <a:spcPct val="100000"/>
              </a:lnSpc>
              <a:spcBef>
                <a:spcPts val="0"/>
              </a:spcBef>
              <a:buNone/>
              <a:defRPr sz="24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6" name="Content Placeholder 2">
            <a:extLst>
              <a:ext uri="{FF2B5EF4-FFF2-40B4-BE49-F238E27FC236}">
                <a16:creationId xmlns:a16="http://schemas.microsoft.com/office/drawing/2014/main" id="{8DA3CBCD-145A-E531-00B6-F66E3BB91D36}"/>
              </a:ext>
            </a:extLst>
          </p:cNvPr>
          <p:cNvSpPr>
            <a:spLocks noGrp="1"/>
          </p:cNvSpPr>
          <p:nvPr>
            <p:ph idx="16"/>
          </p:nvPr>
        </p:nvSpPr>
        <p:spPr>
          <a:xfrm>
            <a:off x="4114800" y="3983732"/>
            <a:ext cx="7598664" cy="2211112"/>
          </a:xfrm>
        </p:spPr>
        <p:txBody>
          <a:bodyPr anchor="ctr"/>
          <a:lstStyle>
            <a:lvl1pPr marL="283464">
              <a:lnSpc>
                <a:spcPct val="100000"/>
              </a:lnSpc>
              <a:spcBef>
                <a:spcPts val="0"/>
              </a:spcBef>
              <a:defRPr sz="1800"/>
            </a:lvl1pPr>
            <a:lvl2pPr>
              <a:lnSpc>
                <a:spcPct val="100000"/>
              </a:lnSpc>
              <a:spcBef>
                <a:spcPts val="0"/>
              </a:spcBef>
              <a:defRPr sz="1600"/>
            </a:lvl2pPr>
            <a:lvl3pPr>
              <a:lnSpc>
                <a:spcPct val="100000"/>
              </a:lnSpc>
              <a:spcBef>
                <a:spcPts val="0"/>
              </a:spcBef>
              <a:defRPr sz="1400"/>
            </a:lvl3pPr>
            <a:lvl4pPr>
              <a:lnSpc>
                <a:spcPct val="100000"/>
              </a:lnSpc>
              <a:spcBef>
                <a:spcPts val="0"/>
              </a:spcBef>
              <a:defRPr sz="1200"/>
            </a:lvl4pPr>
            <a:lvl5pPr>
              <a:lnSpc>
                <a:spcPct val="100000"/>
              </a:lnSpc>
              <a:spcBef>
                <a:spcPts val="0"/>
              </a:spcBef>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Slide Number Placeholder 5">
            <a:extLst>
              <a:ext uri="{FF2B5EF4-FFF2-40B4-BE49-F238E27FC236}">
                <a16:creationId xmlns:a16="http://schemas.microsoft.com/office/drawing/2014/main" id="{C8C7A88B-B5E6-DF17-298C-3F1D6F2BB4B3}"/>
              </a:ext>
            </a:extLst>
          </p:cNvPr>
          <p:cNvSpPr>
            <a:spLocks noGrp="1"/>
          </p:cNvSpPr>
          <p:nvPr>
            <p:ph type="sldNum" sz="quarter" idx="12"/>
          </p:nvPr>
        </p:nvSpPr>
        <p:spPr>
          <a:xfrm>
            <a:off x="616640" y="6517634"/>
            <a:ext cx="950258" cy="274320"/>
          </a:xfrm>
          <a:prstGeom prst="rect">
            <a:avLst/>
          </a:prstGeom>
        </p:spPr>
        <p:txBody>
          <a:bodyPr/>
          <a:lstStyle/>
          <a:p>
            <a:fld id="{84D792B7-0397-C047-AE12-1A03F7E3DC83}" type="slidenum">
              <a:rPr lang="en-US" smtClean="0"/>
              <a:t>‹#›</a:t>
            </a:fld>
            <a:endParaRPr lang="en-US" dirty="0"/>
          </a:p>
        </p:txBody>
      </p:sp>
      <p:sp>
        <p:nvSpPr>
          <p:cNvPr id="26" name="Footer Placeholder 4">
            <a:extLst>
              <a:ext uri="{FF2B5EF4-FFF2-40B4-BE49-F238E27FC236}">
                <a16:creationId xmlns:a16="http://schemas.microsoft.com/office/drawing/2014/main" id="{F6BF98F2-CC55-EA67-AFEB-3B9BDA92BA8E}"/>
              </a:ext>
            </a:extLst>
          </p:cNvPr>
          <p:cNvSpPr>
            <a:spLocks noGrp="1"/>
          </p:cNvSpPr>
          <p:nvPr>
            <p:ph type="ftr" sz="quarter" idx="11"/>
          </p:nvPr>
        </p:nvSpPr>
        <p:spPr>
          <a:xfrm>
            <a:off x="4808250" y="6517634"/>
            <a:ext cx="2572870" cy="274320"/>
          </a:xfrm>
          <a:prstGeom prst="rect">
            <a:avLst/>
          </a:prstGeom>
        </p:spPr>
        <p:txBody>
          <a:bodyPr/>
          <a:lstStyle/>
          <a:p>
            <a:r>
              <a:rPr lang="en-US"/>
              <a:t>presentation title</a:t>
            </a:r>
            <a:endParaRPr lang="en-US" dirty="0"/>
          </a:p>
        </p:txBody>
      </p:sp>
      <p:sp>
        <p:nvSpPr>
          <p:cNvPr id="25" name="Date Placeholder 3">
            <a:extLst>
              <a:ext uri="{FF2B5EF4-FFF2-40B4-BE49-F238E27FC236}">
                <a16:creationId xmlns:a16="http://schemas.microsoft.com/office/drawing/2014/main" id="{80D6DCDD-07F4-F7F0-12E1-CAF3B5CCCE7E}"/>
              </a:ext>
            </a:extLst>
          </p:cNvPr>
          <p:cNvSpPr>
            <a:spLocks noGrp="1"/>
          </p:cNvSpPr>
          <p:nvPr>
            <p:ph type="dt" sz="half" idx="10"/>
          </p:nvPr>
        </p:nvSpPr>
        <p:spPr>
          <a:xfrm>
            <a:off x="10622471" y="6517634"/>
            <a:ext cx="950260" cy="274320"/>
          </a:xfrm>
        </p:spPr>
        <p:txBody>
          <a:bodyPr/>
          <a:lstStyle/>
          <a:p>
            <a:r>
              <a:rPr lang="en-US"/>
              <a:t>20XX</a:t>
            </a:r>
            <a:endParaRPr lang="en-US" dirty="0"/>
          </a:p>
        </p:txBody>
      </p:sp>
      <p:cxnSp>
        <p:nvCxnSpPr>
          <p:cNvPr id="28" name="Straight Connector 27">
            <a:extLst>
              <a:ext uri="{FF2B5EF4-FFF2-40B4-BE49-F238E27FC236}">
                <a16:creationId xmlns:a16="http://schemas.microsoft.com/office/drawing/2014/main" id="{F526EBCF-823D-784A-BF8D-A377758CEB81}"/>
              </a:ext>
            </a:extLst>
          </p:cNvPr>
          <p:cNvCxnSpPr>
            <a:cxnSpLocks/>
          </p:cNvCxnSpPr>
          <p:nvPr userDrawn="1"/>
        </p:nvCxnSpPr>
        <p:spPr>
          <a:xfrm>
            <a:off x="398366" y="1038695"/>
            <a:ext cx="1139526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D6E25F4-4D19-CCBB-9F09-7369C86AAD57}"/>
              </a:ext>
            </a:extLst>
          </p:cNvPr>
          <p:cNvCxnSpPr>
            <a:cxnSpLocks/>
          </p:cNvCxnSpPr>
          <p:nvPr userDrawn="1"/>
        </p:nvCxnSpPr>
        <p:spPr>
          <a:xfrm>
            <a:off x="0" y="6439485"/>
            <a:ext cx="12192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6A4D074-D2CA-D6E0-115B-1CEDA471F0F3}"/>
              </a:ext>
            </a:extLst>
          </p:cNvPr>
          <p:cNvCxnSpPr>
            <a:cxnSpLocks/>
          </p:cNvCxnSpPr>
          <p:nvPr userDrawn="1"/>
        </p:nvCxnSpPr>
        <p:spPr>
          <a:xfrm flipV="1">
            <a:off x="398367" y="0"/>
            <a:ext cx="0" cy="6858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B039A31-257E-2036-4142-307DD91B05CC}"/>
              </a:ext>
            </a:extLst>
          </p:cNvPr>
          <p:cNvCxnSpPr>
            <a:cxnSpLocks/>
          </p:cNvCxnSpPr>
          <p:nvPr userDrawn="1"/>
        </p:nvCxnSpPr>
        <p:spPr>
          <a:xfrm flipV="1">
            <a:off x="11793633" y="0"/>
            <a:ext cx="0" cy="6858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39C06B9-E1A2-A881-C800-86FBB69963F9}"/>
              </a:ext>
            </a:extLst>
          </p:cNvPr>
          <p:cNvCxnSpPr>
            <a:cxnSpLocks/>
          </p:cNvCxnSpPr>
          <p:nvPr userDrawn="1"/>
        </p:nvCxnSpPr>
        <p:spPr>
          <a:xfrm>
            <a:off x="398366" y="3739090"/>
            <a:ext cx="1139526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DDBBDAB-1770-6117-02A2-DF798EAD6320}"/>
              </a:ext>
            </a:extLst>
          </p:cNvPr>
          <p:cNvCxnSpPr>
            <a:cxnSpLocks/>
          </p:cNvCxnSpPr>
          <p:nvPr userDrawn="1"/>
        </p:nvCxnSpPr>
        <p:spPr>
          <a:xfrm flipV="1">
            <a:off x="3864636" y="1031243"/>
            <a:ext cx="0" cy="540724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7785142"/>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accent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F77913A3-071A-44D9-E59A-B9C86D99FF3B}"/>
              </a:ext>
            </a:extLst>
          </p:cNvPr>
          <p:cNvSpPr>
            <a:spLocks noGrp="1"/>
          </p:cNvSpPr>
          <p:nvPr>
            <p:ph type="title"/>
          </p:nvPr>
        </p:nvSpPr>
        <p:spPr>
          <a:xfrm>
            <a:off x="2039112" y="54864"/>
            <a:ext cx="8165592" cy="969264"/>
          </a:xfrm>
        </p:spPr>
        <p:txBody>
          <a:bodyPr/>
          <a:lstStyle>
            <a:lvl1pPr algn="ctr">
              <a:defRPr/>
            </a:lvl1pPr>
          </a:lstStyle>
          <a:p>
            <a:r>
              <a:rPr lang="en-US" dirty="0"/>
              <a:t>Click to edit Master title style</a:t>
            </a:r>
          </a:p>
        </p:txBody>
      </p:sp>
      <p:sp>
        <p:nvSpPr>
          <p:cNvPr id="5" name="Slide Number Placeholder 4">
            <a:extLst>
              <a:ext uri="{FF2B5EF4-FFF2-40B4-BE49-F238E27FC236}">
                <a16:creationId xmlns:a16="http://schemas.microsoft.com/office/drawing/2014/main" id="{E9A67C02-F658-3749-9924-99BDA9C11E7A}"/>
              </a:ext>
            </a:extLst>
          </p:cNvPr>
          <p:cNvSpPr>
            <a:spLocks noGrp="1"/>
          </p:cNvSpPr>
          <p:nvPr>
            <p:ph type="sldNum" sz="quarter" idx="12"/>
          </p:nvPr>
        </p:nvSpPr>
        <p:spPr>
          <a:xfrm>
            <a:off x="616640" y="6517634"/>
            <a:ext cx="950258" cy="274320"/>
          </a:xfrm>
          <a:prstGeom prst="rect">
            <a:avLst/>
          </a:prstGeom>
        </p:spPr>
        <p:txBody>
          <a:bodyPr/>
          <a:lstStyle/>
          <a:p>
            <a:fld id="{84D792B7-0397-C047-AE12-1A03F7E3DC83}" type="slidenum">
              <a:rPr lang="en-US" smtClean="0"/>
              <a:t>‹#›</a:t>
            </a:fld>
            <a:endParaRPr lang="en-US" dirty="0"/>
          </a:p>
        </p:txBody>
      </p:sp>
      <p:sp>
        <p:nvSpPr>
          <p:cNvPr id="4" name="Footer Placeholder 3">
            <a:extLst>
              <a:ext uri="{FF2B5EF4-FFF2-40B4-BE49-F238E27FC236}">
                <a16:creationId xmlns:a16="http://schemas.microsoft.com/office/drawing/2014/main" id="{CB7120C0-232E-AD3B-138D-B65A7AD49C94}"/>
              </a:ext>
            </a:extLst>
          </p:cNvPr>
          <p:cNvSpPr>
            <a:spLocks noGrp="1"/>
          </p:cNvSpPr>
          <p:nvPr>
            <p:ph type="ftr" sz="quarter" idx="11"/>
          </p:nvPr>
        </p:nvSpPr>
        <p:spPr>
          <a:xfrm>
            <a:off x="4808250" y="6517634"/>
            <a:ext cx="2572870" cy="274320"/>
          </a:xfrm>
          <a:prstGeom prst="rect">
            <a:avLst/>
          </a:prstGeom>
        </p:spPr>
        <p:txBody>
          <a:bodyPr/>
          <a:lstStyle/>
          <a:p>
            <a:r>
              <a:rPr lang="en-US"/>
              <a:t>presentation title</a:t>
            </a:r>
            <a:endParaRPr lang="en-US" dirty="0"/>
          </a:p>
        </p:txBody>
      </p:sp>
      <p:sp>
        <p:nvSpPr>
          <p:cNvPr id="3" name="Date Placeholder 2">
            <a:extLst>
              <a:ext uri="{FF2B5EF4-FFF2-40B4-BE49-F238E27FC236}">
                <a16:creationId xmlns:a16="http://schemas.microsoft.com/office/drawing/2014/main" id="{7110ABD4-B26A-0940-A80F-399F8FCAD992}"/>
              </a:ext>
            </a:extLst>
          </p:cNvPr>
          <p:cNvSpPr>
            <a:spLocks noGrp="1"/>
          </p:cNvSpPr>
          <p:nvPr>
            <p:ph type="dt" sz="half" idx="10"/>
          </p:nvPr>
        </p:nvSpPr>
        <p:spPr/>
        <p:txBody>
          <a:bodyPr/>
          <a:lstStyle/>
          <a:p>
            <a:r>
              <a:rPr lang="en-US"/>
              <a:t>20XX</a:t>
            </a:r>
            <a:endParaRPr lang="en-US" dirty="0"/>
          </a:p>
        </p:txBody>
      </p:sp>
      <p:cxnSp>
        <p:nvCxnSpPr>
          <p:cNvPr id="7" name="Straight Connector 6">
            <a:extLst>
              <a:ext uri="{FF2B5EF4-FFF2-40B4-BE49-F238E27FC236}">
                <a16:creationId xmlns:a16="http://schemas.microsoft.com/office/drawing/2014/main" id="{394864F6-8550-2BFC-DC03-2BB296DF2E95}"/>
              </a:ext>
            </a:extLst>
          </p:cNvPr>
          <p:cNvCxnSpPr>
            <a:cxnSpLocks/>
          </p:cNvCxnSpPr>
          <p:nvPr userDrawn="1"/>
        </p:nvCxnSpPr>
        <p:spPr>
          <a:xfrm>
            <a:off x="398366" y="1031955"/>
            <a:ext cx="1139526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D95A92E-7815-7546-3201-42AEFA654F4C}"/>
              </a:ext>
            </a:extLst>
          </p:cNvPr>
          <p:cNvCxnSpPr>
            <a:cxnSpLocks/>
          </p:cNvCxnSpPr>
          <p:nvPr userDrawn="1"/>
        </p:nvCxnSpPr>
        <p:spPr>
          <a:xfrm>
            <a:off x="0" y="6439485"/>
            <a:ext cx="12192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FF23430-1681-F3A4-F071-7C338746014B}"/>
              </a:ext>
            </a:extLst>
          </p:cNvPr>
          <p:cNvCxnSpPr>
            <a:cxnSpLocks/>
          </p:cNvCxnSpPr>
          <p:nvPr userDrawn="1"/>
        </p:nvCxnSpPr>
        <p:spPr>
          <a:xfrm flipV="1">
            <a:off x="398367" y="0"/>
            <a:ext cx="0" cy="6858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7B44D2F-F976-B752-100E-E994C9F0206A}"/>
              </a:ext>
            </a:extLst>
          </p:cNvPr>
          <p:cNvCxnSpPr>
            <a:cxnSpLocks/>
          </p:cNvCxnSpPr>
          <p:nvPr userDrawn="1"/>
        </p:nvCxnSpPr>
        <p:spPr>
          <a:xfrm flipV="1">
            <a:off x="11793633" y="0"/>
            <a:ext cx="0" cy="6858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0943945"/>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AC1505-F26B-3039-38E3-3A7F7CC7F364}"/>
              </a:ext>
            </a:extLst>
          </p:cNvPr>
          <p:cNvSpPr>
            <a:spLocks noGrp="1"/>
          </p:cNvSpPr>
          <p:nvPr>
            <p:ph type="dt" sz="half" idx="10"/>
          </p:nvPr>
        </p:nvSpPr>
        <p:spPr/>
        <p:txBody>
          <a:bodyPr/>
          <a:lstStyle/>
          <a:p>
            <a:r>
              <a:rPr lang="en-US"/>
              <a:t>20XX</a:t>
            </a:r>
            <a:endParaRPr lang="en-US" dirty="0"/>
          </a:p>
        </p:txBody>
      </p:sp>
      <p:sp>
        <p:nvSpPr>
          <p:cNvPr id="3" name="Footer Placeholder 2">
            <a:extLst>
              <a:ext uri="{FF2B5EF4-FFF2-40B4-BE49-F238E27FC236}">
                <a16:creationId xmlns:a16="http://schemas.microsoft.com/office/drawing/2014/main" id="{962C2A94-01A4-034C-9AE7-87CF1238308E}"/>
              </a:ext>
            </a:extLst>
          </p:cNvPr>
          <p:cNvSpPr>
            <a:spLocks noGrp="1"/>
          </p:cNvSpPr>
          <p:nvPr>
            <p:ph type="ftr" sz="quarter" idx="11"/>
          </p:nvPr>
        </p:nvSpPr>
        <p:spPr>
          <a:xfrm>
            <a:off x="4808250" y="6517634"/>
            <a:ext cx="2572870" cy="274320"/>
          </a:xfrm>
          <a:prstGeom prst="rect">
            <a:avLst/>
          </a:prstGeom>
        </p:spPr>
        <p:txBody>
          <a:bodyPr/>
          <a:lstStyle/>
          <a:p>
            <a:r>
              <a:rPr lang="en-US"/>
              <a:t>presentation title</a:t>
            </a:r>
            <a:endParaRPr lang="en-US" dirty="0"/>
          </a:p>
        </p:txBody>
      </p:sp>
      <p:sp>
        <p:nvSpPr>
          <p:cNvPr id="4" name="Slide Number Placeholder 3">
            <a:extLst>
              <a:ext uri="{FF2B5EF4-FFF2-40B4-BE49-F238E27FC236}">
                <a16:creationId xmlns:a16="http://schemas.microsoft.com/office/drawing/2014/main" id="{5E45BEB7-6CEE-98EF-C00B-19BF6407E318}"/>
              </a:ext>
            </a:extLst>
          </p:cNvPr>
          <p:cNvSpPr>
            <a:spLocks noGrp="1"/>
          </p:cNvSpPr>
          <p:nvPr>
            <p:ph type="sldNum" sz="quarter" idx="12"/>
          </p:nvPr>
        </p:nvSpPr>
        <p:spPr>
          <a:xfrm>
            <a:off x="616640" y="6517634"/>
            <a:ext cx="950258" cy="274320"/>
          </a:xfrm>
          <a:prstGeom prst="rect">
            <a:avLst/>
          </a:prstGeom>
        </p:spPr>
        <p:txBody>
          <a:bodyPr/>
          <a:lstStyle/>
          <a:p>
            <a:fld id="{84D792B7-0397-C047-AE12-1A03F7E3DC83}" type="slidenum">
              <a:rPr lang="en-US" smtClean="0"/>
              <a:t>‹#›</a:t>
            </a:fld>
            <a:endParaRPr lang="en-US" dirty="0"/>
          </a:p>
        </p:txBody>
      </p:sp>
      <p:cxnSp>
        <p:nvCxnSpPr>
          <p:cNvPr id="6" name="Straight Connector 5">
            <a:extLst>
              <a:ext uri="{FF2B5EF4-FFF2-40B4-BE49-F238E27FC236}">
                <a16:creationId xmlns:a16="http://schemas.microsoft.com/office/drawing/2014/main" id="{74912249-F431-4F6C-4213-30FF47C81741}"/>
              </a:ext>
            </a:extLst>
          </p:cNvPr>
          <p:cNvCxnSpPr>
            <a:cxnSpLocks/>
          </p:cNvCxnSpPr>
          <p:nvPr userDrawn="1"/>
        </p:nvCxnSpPr>
        <p:spPr>
          <a:xfrm>
            <a:off x="0" y="6439485"/>
            <a:ext cx="12192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0187535"/>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preserve="1" userDrawn="1">
  <p:cSld name="Title and Content with picture">
    <p:bg>
      <p:bgPr>
        <a:solidFill>
          <a:schemeClr val="accent4">
            <a:lumMod val="50000"/>
          </a:schemeClr>
        </a:solidFill>
        <a:effectLst/>
      </p:bgPr>
    </p:bg>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B66CC86A-5147-8A3A-D69B-E3F6DBACAE98}"/>
              </a:ext>
            </a:extLst>
          </p:cNvPr>
          <p:cNvSpPr>
            <a:spLocks noGrp="1"/>
          </p:cNvSpPr>
          <p:nvPr>
            <p:ph type="pic" sz="quarter" idx="13"/>
          </p:nvPr>
        </p:nvSpPr>
        <p:spPr>
          <a:xfrm>
            <a:off x="1636301" y="928122"/>
            <a:ext cx="3251199" cy="5001754"/>
          </a:xfrm>
          <a:ln w="15875">
            <a:solidFill>
              <a:schemeClr val="accent1"/>
            </a:solidFill>
          </a:ln>
        </p:spPr>
        <p:txBody>
          <a:bodyPr anchor="ctr"/>
          <a:lstStyle>
            <a:lvl1pPr marL="0" indent="0" algn="ctr">
              <a:buNone/>
              <a:defRPr>
                <a:solidFill>
                  <a:schemeClr val="accent1"/>
                </a:solidFill>
              </a:defRPr>
            </a:lvl1pPr>
          </a:lstStyle>
          <a:p>
            <a:endParaRPr lang="en-US" dirty="0"/>
          </a:p>
        </p:txBody>
      </p:sp>
      <p:sp>
        <p:nvSpPr>
          <p:cNvPr id="2" name="Title 1">
            <a:extLst>
              <a:ext uri="{FF2B5EF4-FFF2-40B4-BE49-F238E27FC236}">
                <a16:creationId xmlns:a16="http://schemas.microsoft.com/office/drawing/2014/main" id="{95A0BD26-4C3C-C934-E3C5-C4ABD369E612}"/>
              </a:ext>
            </a:extLst>
          </p:cNvPr>
          <p:cNvSpPr>
            <a:spLocks noGrp="1"/>
          </p:cNvSpPr>
          <p:nvPr>
            <p:ph type="title"/>
          </p:nvPr>
        </p:nvSpPr>
        <p:spPr>
          <a:xfrm>
            <a:off x="6400800" y="1225296"/>
            <a:ext cx="4718304" cy="1645920"/>
          </a:xfrm>
        </p:spPr>
        <p:txBody>
          <a:bodyPr/>
          <a:lstStyle>
            <a:lvl1pPr>
              <a:defRPr baseline="0">
                <a:solidFill>
                  <a:schemeClr val="accent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D53F374C-57DC-E207-D494-6986428A2D60}"/>
              </a:ext>
            </a:extLst>
          </p:cNvPr>
          <p:cNvSpPr>
            <a:spLocks noGrp="1"/>
          </p:cNvSpPr>
          <p:nvPr>
            <p:ph idx="1"/>
          </p:nvPr>
        </p:nvSpPr>
        <p:spPr>
          <a:xfrm>
            <a:off x="6400800" y="2898648"/>
            <a:ext cx="4370832" cy="2029968"/>
          </a:xfrm>
        </p:spPr>
        <p:txBody>
          <a:bodyPr/>
          <a:lstStyle>
            <a:lvl1pPr marL="0" indent="0">
              <a:lnSpc>
                <a:spcPct val="100000"/>
              </a:lnSpc>
              <a:buNone/>
              <a:defRPr sz="1800">
                <a:solidFill>
                  <a:schemeClr val="accent1"/>
                </a:solidFill>
              </a:defRPr>
            </a:lvl1pPr>
            <a:lvl2pPr marL="566928" indent="-283464">
              <a:lnSpc>
                <a:spcPct val="100000"/>
              </a:lnSpc>
              <a:buFont typeface="Wingdings" panose="05000000000000000000" pitchFamily="2" charset="2"/>
              <a:buChar char="§"/>
              <a:defRPr sz="1600">
                <a:solidFill>
                  <a:schemeClr val="accent1"/>
                </a:solidFill>
              </a:defRPr>
            </a:lvl2pPr>
            <a:lvl3pPr marL="850392" indent="-283464">
              <a:lnSpc>
                <a:spcPct val="100000"/>
              </a:lnSpc>
              <a:buFont typeface="Wingdings" panose="05000000000000000000" pitchFamily="2" charset="2"/>
              <a:buChar char="§"/>
              <a:defRPr sz="1400">
                <a:solidFill>
                  <a:schemeClr val="accent1"/>
                </a:solidFill>
              </a:defRPr>
            </a:lvl3pPr>
            <a:lvl4pPr marL="1133856" indent="-283464">
              <a:lnSpc>
                <a:spcPct val="100000"/>
              </a:lnSpc>
              <a:buFont typeface="Wingdings" panose="05000000000000000000" pitchFamily="2" charset="2"/>
              <a:buChar char="§"/>
              <a:defRPr sz="1200">
                <a:solidFill>
                  <a:schemeClr val="accent1"/>
                </a:solidFill>
              </a:defRPr>
            </a:lvl4pPr>
            <a:lvl5pPr marL="1417320" indent="-283464">
              <a:lnSpc>
                <a:spcPct val="100000"/>
              </a:lnSpc>
              <a:buFont typeface="Wingdings" panose="05000000000000000000" pitchFamily="2" charset="2"/>
              <a:buChar char="§"/>
              <a:defRPr sz="1200">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101ABA6-5EA3-1AE9-0825-523073F786ED}"/>
              </a:ext>
            </a:extLst>
          </p:cNvPr>
          <p:cNvSpPr>
            <a:spLocks noGrp="1"/>
          </p:cNvSpPr>
          <p:nvPr>
            <p:ph type="sldNum" sz="quarter" idx="12"/>
          </p:nvPr>
        </p:nvSpPr>
        <p:spPr>
          <a:xfrm>
            <a:off x="616640" y="6517634"/>
            <a:ext cx="950258" cy="274320"/>
          </a:xfrm>
          <a:prstGeom prst="rect">
            <a:avLst/>
          </a:prstGeom>
        </p:spPr>
        <p:txBody>
          <a:bodyPr/>
          <a:lstStyle>
            <a:lvl1pPr>
              <a:defRPr>
                <a:solidFill>
                  <a:schemeClr val="accent1"/>
                </a:solidFill>
              </a:defRPr>
            </a:lvl1pPr>
          </a:lstStyle>
          <a:p>
            <a:fld id="{84D792B7-0397-C047-AE12-1A03F7E3DC83}" type="slidenum">
              <a:rPr lang="en-US" smtClean="0"/>
              <a:pPr/>
              <a:t>‹#›</a:t>
            </a:fld>
            <a:endParaRPr lang="en-US" dirty="0"/>
          </a:p>
        </p:txBody>
      </p:sp>
      <p:sp>
        <p:nvSpPr>
          <p:cNvPr id="5" name="Footer Placeholder 4">
            <a:extLst>
              <a:ext uri="{FF2B5EF4-FFF2-40B4-BE49-F238E27FC236}">
                <a16:creationId xmlns:a16="http://schemas.microsoft.com/office/drawing/2014/main" id="{726C5317-E14C-8E61-2C1E-0430778E8A0C}"/>
              </a:ext>
            </a:extLst>
          </p:cNvPr>
          <p:cNvSpPr>
            <a:spLocks noGrp="1"/>
          </p:cNvSpPr>
          <p:nvPr>
            <p:ph type="ftr" sz="quarter" idx="11"/>
          </p:nvPr>
        </p:nvSpPr>
        <p:spPr>
          <a:xfrm>
            <a:off x="4808250" y="6517634"/>
            <a:ext cx="2572870" cy="274320"/>
          </a:xfrm>
          <a:prstGeom prst="rect">
            <a:avLst/>
          </a:prstGeom>
        </p:spPr>
        <p:txBody>
          <a:bodyPr/>
          <a:lstStyle>
            <a:lvl1pPr>
              <a:defRPr>
                <a:solidFill>
                  <a:schemeClr val="accent1"/>
                </a:solidFill>
              </a:defRPr>
            </a:lvl1pPr>
          </a:lstStyle>
          <a:p>
            <a:r>
              <a:rPr lang="en-US"/>
              <a:t>presentation title</a:t>
            </a:r>
            <a:endParaRPr lang="en-US" dirty="0"/>
          </a:p>
        </p:txBody>
      </p:sp>
      <p:sp>
        <p:nvSpPr>
          <p:cNvPr id="4" name="Date Placeholder 3">
            <a:extLst>
              <a:ext uri="{FF2B5EF4-FFF2-40B4-BE49-F238E27FC236}">
                <a16:creationId xmlns:a16="http://schemas.microsoft.com/office/drawing/2014/main" id="{5A514D0E-ED92-E1A4-0E78-546375A0A63E}"/>
              </a:ext>
            </a:extLst>
          </p:cNvPr>
          <p:cNvSpPr>
            <a:spLocks noGrp="1"/>
          </p:cNvSpPr>
          <p:nvPr>
            <p:ph type="dt" sz="half" idx="10"/>
          </p:nvPr>
        </p:nvSpPr>
        <p:spPr/>
        <p:txBody>
          <a:bodyPr/>
          <a:lstStyle>
            <a:lvl1pPr>
              <a:defRPr>
                <a:solidFill>
                  <a:schemeClr val="accent1"/>
                </a:solidFill>
              </a:defRPr>
            </a:lvl1pPr>
          </a:lstStyle>
          <a:p>
            <a:r>
              <a:rPr lang="en-US"/>
              <a:t>20XX</a:t>
            </a:r>
            <a:endParaRPr lang="en-US" dirty="0"/>
          </a:p>
        </p:txBody>
      </p:sp>
      <p:cxnSp>
        <p:nvCxnSpPr>
          <p:cNvPr id="8" name="Straight Connector 7">
            <a:extLst>
              <a:ext uri="{FF2B5EF4-FFF2-40B4-BE49-F238E27FC236}">
                <a16:creationId xmlns:a16="http://schemas.microsoft.com/office/drawing/2014/main" id="{011CC225-384C-A7E8-AFBF-89D35684100D}"/>
              </a:ext>
            </a:extLst>
          </p:cNvPr>
          <p:cNvCxnSpPr>
            <a:cxnSpLocks/>
          </p:cNvCxnSpPr>
          <p:nvPr userDrawn="1"/>
        </p:nvCxnSpPr>
        <p:spPr>
          <a:xfrm>
            <a:off x="0" y="395159"/>
            <a:ext cx="12192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59E07A8-FF17-EE00-CEAE-9071F30D748F}"/>
              </a:ext>
            </a:extLst>
          </p:cNvPr>
          <p:cNvCxnSpPr>
            <a:cxnSpLocks/>
          </p:cNvCxnSpPr>
          <p:nvPr userDrawn="1"/>
        </p:nvCxnSpPr>
        <p:spPr>
          <a:xfrm>
            <a:off x="0" y="6439485"/>
            <a:ext cx="12192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352F90E-8B45-B50A-6BB9-250D96DE376E}"/>
              </a:ext>
            </a:extLst>
          </p:cNvPr>
          <p:cNvCxnSpPr>
            <a:cxnSpLocks/>
          </p:cNvCxnSpPr>
          <p:nvPr userDrawn="1"/>
        </p:nvCxnSpPr>
        <p:spPr>
          <a:xfrm flipV="1">
            <a:off x="398367" y="0"/>
            <a:ext cx="0" cy="68580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3915D5E-49E8-33A0-1B5E-9B7880A4BC60}"/>
              </a:ext>
            </a:extLst>
          </p:cNvPr>
          <p:cNvCxnSpPr>
            <a:cxnSpLocks/>
          </p:cNvCxnSpPr>
          <p:nvPr userDrawn="1"/>
        </p:nvCxnSpPr>
        <p:spPr>
          <a:xfrm flipV="1">
            <a:off x="11793633" y="0"/>
            <a:ext cx="0" cy="68580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E56D179-21F4-E208-F1F2-385E53DC3F00}"/>
              </a:ext>
            </a:extLst>
          </p:cNvPr>
          <p:cNvCxnSpPr>
            <a:cxnSpLocks/>
          </p:cNvCxnSpPr>
          <p:nvPr userDrawn="1"/>
        </p:nvCxnSpPr>
        <p:spPr>
          <a:xfrm flipV="1">
            <a:off x="6096000" y="395159"/>
            <a:ext cx="0" cy="6044326"/>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345589"/>
      </p:ext>
    </p:extLst>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0BD26-4C3C-C934-E3C5-C4ABD369E612}"/>
              </a:ext>
            </a:extLst>
          </p:cNvPr>
          <p:cNvSpPr>
            <a:spLocks noGrp="1"/>
          </p:cNvSpPr>
          <p:nvPr>
            <p:ph type="title"/>
          </p:nvPr>
        </p:nvSpPr>
        <p:spPr>
          <a:xfrm>
            <a:off x="2039112" y="54864"/>
            <a:ext cx="8165592" cy="969264"/>
          </a:xfrm>
        </p:spPr>
        <p:txBody>
          <a:bodyPr/>
          <a:lstStyle>
            <a:lvl1pPr algn="ctr">
              <a:defRPr/>
            </a:lvl1pPr>
          </a:lstStyle>
          <a:p>
            <a:r>
              <a:rPr lang="en-US" dirty="0"/>
              <a:t>Click to edit Master title style</a:t>
            </a:r>
          </a:p>
        </p:txBody>
      </p:sp>
      <p:sp>
        <p:nvSpPr>
          <p:cNvPr id="3" name="Content Placeholder 2">
            <a:extLst>
              <a:ext uri="{FF2B5EF4-FFF2-40B4-BE49-F238E27FC236}">
                <a16:creationId xmlns:a16="http://schemas.microsoft.com/office/drawing/2014/main" id="{D53F374C-57DC-E207-D494-6986428A2D60}"/>
              </a:ext>
            </a:extLst>
          </p:cNvPr>
          <p:cNvSpPr>
            <a:spLocks noGrp="1"/>
          </p:cNvSpPr>
          <p:nvPr>
            <p:ph idx="1"/>
          </p:nvPr>
        </p:nvSpPr>
        <p:spPr>
          <a:xfrm>
            <a:off x="987552" y="1444752"/>
            <a:ext cx="10287000" cy="45628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2101ABA6-5EA3-1AE9-0825-523073F786ED}"/>
              </a:ext>
            </a:extLst>
          </p:cNvPr>
          <p:cNvSpPr>
            <a:spLocks noGrp="1"/>
          </p:cNvSpPr>
          <p:nvPr>
            <p:ph type="sldNum" sz="quarter" idx="12"/>
          </p:nvPr>
        </p:nvSpPr>
        <p:spPr>
          <a:xfrm>
            <a:off x="616640" y="6517634"/>
            <a:ext cx="950258" cy="274320"/>
          </a:xfrm>
          <a:prstGeom prst="rect">
            <a:avLst/>
          </a:prstGeom>
        </p:spPr>
        <p:txBody>
          <a:bodyPr/>
          <a:lstStyle/>
          <a:p>
            <a:fld id="{84D792B7-0397-C047-AE12-1A03F7E3DC83}" type="slidenum">
              <a:rPr lang="en-US" smtClean="0"/>
              <a:t>‹#›</a:t>
            </a:fld>
            <a:endParaRPr lang="en-US" dirty="0"/>
          </a:p>
        </p:txBody>
      </p:sp>
      <p:sp>
        <p:nvSpPr>
          <p:cNvPr id="5" name="Footer Placeholder 4">
            <a:extLst>
              <a:ext uri="{FF2B5EF4-FFF2-40B4-BE49-F238E27FC236}">
                <a16:creationId xmlns:a16="http://schemas.microsoft.com/office/drawing/2014/main" id="{726C5317-E14C-8E61-2C1E-0430778E8A0C}"/>
              </a:ext>
            </a:extLst>
          </p:cNvPr>
          <p:cNvSpPr>
            <a:spLocks noGrp="1"/>
          </p:cNvSpPr>
          <p:nvPr>
            <p:ph type="ftr" sz="quarter" idx="11"/>
          </p:nvPr>
        </p:nvSpPr>
        <p:spPr>
          <a:xfrm>
            <a:off x="4808250" y="6517634"/>
            <a:ext cx="2572870" cy="274320"/>
          </a:xfrm>
          <a:prstGeom prst="rect">
            <a:avLst/>
          </a:prstGeom>
        </p:spPr>
        <p:txBody>
          <a:bodyPr/>
          <a:lstStyle/>
          <a:p>
            <a:r>
              <a:rPr lang="en-US" dirty="0"/>
              <a:t>presentation title</a:t>
            </a:r>
          </a:p>
        </p:txBody>
      </p:sp>
      <p:sp>
        <p:nvSpPr>
          <p:cNvPr id="4" name="Date Placeholder 3">
            <a:extLst>
              <a:ext uri="{FF2B5EF4-FFF2-40B4-BE49-F238E27FC236}">
                <a16:creationId xmlns:a16="http://schemas.microsoft.com/office/drawing/2014/main" id="{5A514D0E-ED92-E1A4-0E78-546375A0A63E}"/>
              </a:ext>
            </a:extLst>
          </p:cNvPr>
          <p:cNvSpPr>
            <a:spLocks noGrp="1"/>
          </p:cNvSpPr>
          <p:nvPr>
            <p:ph type="dt" sz="half" idx="10"/>
          </p:nvPr>
        </p:nvSpPr>
        <p:spPr/>
        <p:txBody>
          <a:bodyPr/>
          <a:lstStyle/>
          <a:p>
            <a:r>
              <a:rPr lang="en-US"/>
              <a:t>20XX</a:t>
            </a:r>
            <a:endParaRPr lang="en-US" dirty="0"/>
          </a:p>
        </p:txBody>
      </p:sp>
      <p:cxnSp>
        <p:nvCxnSpPr>
          <p:cNvPr id="8" name="Straight Connector 7">
            <a:extLst>
              <a:ext uri="{FF2B5EF4-FFF2-40B4-BE49-F238E27FC236}">
                <a16:creationId xmlns:a16="http://schemas.microsoft.com/office/drawing/2014/main" id="{61B47E35-6C3A-C32C-9037-4D421B7FAE15}"/>
              </a:ext>
            </a:extLst>
          </p:cNvPr>
          <p:cNvCxnSpPr>
            <a:cxnSpLocks/>
          </p:cNvCxnSpPr>
          <p:nvPr userDrawn="1"/>
        </p:nvCxnSpPr>
        <p:spPr>
          <a:xfrm>
            <a:off x="398366" y="1031955"/>
            <a:ext cx="1139526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8DBFA4F-F38F-EF0F-7457-5210BB03F444}"/>
              </a:ext>
            </a:extLst>
          </p:cNvPr>
          <p:cNvCxnSpPr>
            <a:cxnSpLocks/>
          </p:cNvCxnSpPr>
          <p:nvPr userDrawn="1"/>
        </p:nvCxnSpPr>
        <p:spPr>
          <a:xfrm>
            <a:off x="0" y="6439485"/>
            <a:ext cx="12192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68DEE4A-F4AB-FB9A-FDD7-3AFBB5A2740B}"/>
              </a:ext>
            </a:extLst>
          </p:cNvPr>
          <p:cNvCxnSpPr>
            <a:cxnSpLocks/>
          </p:cNvCxnSpPr>
          <p:nvPr userDrawn="1"/>
        </p:nvCxnSpPr>
        <p:spPr>
          <a:xfrm flipV="1">
            <a:off x="398367" y="0"/>
            <a:ext cx="0" cy="6858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C921DE1-D458-FC03-01B4-9ECBDF8B6F27}"/>
              </a:ext>
            </a:extLst>
          </p:cNvPr>
          <p:cNvCxnSpPr>
            <a:cxnSpLocks/>
          </p:cNvCxnSpPr>
          <p:nvPr userDrawn="1"/>
        </p:nvCxnSpPr>
        <p:spPr>
          <a:xfrm flipV="1">
            <a:off x="11793633" y="0"/>
            <a:ext cx="0" cy="685800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492642"/>
      </p:ext>
    </p:extLst>
  </p:cSld>
  <p:clrMapOvr>
    <a:masterClrMapping/>
  </p:clrMapOvr>
</p:sldLayout>
</file>

<file path=ppt/slideLayouts/slideLayout916.xml><?xml version="1.0" encoding="utf-8"?>
<p:sldLayout xmlns:a="http://schemas.openxmlformats.org/drawingml/2006/main" xmlns:r="http://schemas.openxmlformats.org/officeDocument/2006/relationships" xmlns:p="http://schemas.openxmlformats.org/presentationml/2006/main" preserve="1" userDrawn="1">
  <p:cSld name="Multiple content">
    <p:bg>
      <p:bgPr>
        <a:solidFill>
          <a:schemeClr val="accent1"/>
        </a:solidFill>
        <a:effectLst/>
      </p:bgPr>
    </p:bg>
    <p:spTree>
      <p:nvGrpSpPr>
        <p:cNvPr id="1" name=""/>
        <p:cNvGrpSpPr/>
        <p:nvPr/>
      </p:nvGrpSpPr>
      <p:grpSpPr>
        <a:xfrm>
          <a:off x="0" y="0"/>
          <a:ext cx="0" cy="0"/>
          <a:chOff x="0" y="0"/>
          <a:chExt cx="0" cy="0"/>
        </a:xfrm>
      </p:grpSpPr>
      <p:sp>
        <p:nvSpPr>
          <p:cNvPr id="40" name="Picture Placeholder 39">
            <a:extLst>
              <a:ext uri="{FF2B5EF4-FFF2-40B4-BE49-F238E27FC236}">
                <a16:creationId xmlns:a16="http://schemas.microsoft.com/office/drawing/2014/main" id="{5CCC7076-FFA4-750E-431A-0BE2B1B6F2EB}"/>
              </a:ext>
            </a:extLst>
          </p:cNvPr>
          <p:cNvSpPr>
            <a:spLocks noGrp="1"/>
          </p:cNvSpPr>
          <p:nvPr>
            <p:ph type="pic" sz="quarter" idx="20"/>
          </p:nvPr>
        </p:nvSpPr>
        <p:spPr>
          <a:xfrm>
            <a:off x="547796" y="1652080"/>
            <a:ext cx="4406901" cy="3124681"/>
          </a:xfrm>
          <a:ln w="15875">
            <a:solidFill>
              <a:schemeClr val="tx1"/>
            </a:solidFill>
          </a:ln>
        </p:spPr>
        <p:txBody>
          <a:bodyPr anchor="ctr"/>
          <a:lstStyle>
            <a:lvl1pPr marL="0" indent="0" algn="ctr">
              <a:buNone/>
              <a:defRPr sz="1800"/>
            </a:lvl1pPr>
          </a:lstStyle>
          <a:p>
            <a:endParaRPr lang="en-US" dirty="0"/>
          </a:p>
        </p:txBody>
      </p:sp>
      <p:cxnSp>
        <p:nvCxnSpPr>
          <p:cNvPr id="9" name="Straight Connector 8">
            <a:extLst>
              <a:ext uri="{FF2B5EF4-FFF2-40B4-BE49-F238E27FC236}">
                <a16:creationId xmlns:a16="http://schemas.microsoft.com/office/drawing/2014/main" id="{EBF410FA-6919-A95F-E465-F3650BC704A5}"/>
              </a:ext>
            </a:extLst>
          </p:cNvPr>
          <p:cNvCxnSpPr>
            <a:cxnSpLocks/>
          </p:cNvCxnSpPr>
          <p:nvPr userDrawn="1"/>
        </p:nvCxnSpPr>
        <p:spPr>
          <a:xfrm>
            <a:off x="0" y="1037308"/>
            <a:ext cx="12192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56D016C-FD2C-0B4B-A727-8A7CAF4A9846}"/>
              </a:ext>
            </a:extLst>
          </p:cNvPr>
          <p:cNvCxnSpPr>
            <a:cxnSpLocks/>
          </p:cNvCxnSpPr>
          <p:nvPr userDrawn="1"/>
        </p:nvCxnSpPr>
        <p:spPr>
          <a:xfrm flipV="1">
            <a:off x="5476731" y="1037308"/>
            <a:ext cx="0" cy="540217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A79FE8F-AD7E-5CA6-4AC2-165DA0C9BEF5}"/>
              </a:ext>
            </a:extLst>
          </p:cNvPr>
          <p:cNvCxnSpPr>
            <a:cxnSpLocks/>
          </p:cNvCxnSpPr>
          <p:nvPr userDrawn="1"/>
        </p:nvCxnSpPr>
        <p:spPr>
          <a:xfrm flipV="1">
            <a:off x="8792556" y="1027906"/>
            <a:ext cx="0" cy="541157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1AA6A48-79F7-A000-AA19-3EB390EBAFAF}"/>
              </a:ext>
            </a:extLst>
          </p:cNvPr>
          <p:cNvCxnSpPr>
            <a:cxnSpLocks/>
          </p:cNvCxnSpPr>
          <p:nvPr userDrawn="1"/>
        </p:nvCxnSpPr>
        <p:spPr>
          <a:xfrm>
            <a:off x="5476731" y="3833413"/>
            <a:ext cx="671526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D2FB9E0-941D-A849-6C69-C8A3BDD784D2}"/>
              </a:ext>
            </a:extLst>
          </p:cNvPr>
          <p:cNvCxnSpPr>
            <a:cxnSpLocks/>
          </p:cNvCxnSpPr>
          <p:nvPr userDrawn="1"/>
        </p:nvCxnSpPr>
        <p:spPr>
          <a:xfrm>
            <a:off x="0" y="6439485"/>
            <a:ext cx="12192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5A0BD26-4C3C-C934-E3C5-C4ABD369E612}"/>
              </a:ext>
            </a:extLst>
          </p:cNvPr>
          <p:cNvSpPr>
            <a:spLocks noGrp="1"/>
          </p:cNvSpPr>
          <p:nvPr>
            <p:ph type="title"/>
          </p:nvPr>
        </p:nvSpPr>
        <p:spPr>
          <a:xfrm>
            <a:off x="467868" y="54864"/>
            <a:ext cx="11256264" cy="969264"/>
          </a:xfrm>
        </p:spPr>
        <p:txBody>
          <a:bodyPr/>
          <a:lstStyle>
            <a:lvl1pPr algn="ctr">
              <a:defRPr/>
            </a:lvl1pPr>
          </a:lstStyle>
          <a:p>
            <a:r>
              <a:rPr lang="en-US" dirty="0"/>
              <a:t>Click to edit Master title style</a:t>
            </a:r>
          </a:p>
        </p:txBody>
      </p:sp>
      <p:sp>
        <p:nvSpPr>
          <p:cNvPr id="3" name="Content Placeholder 2">
            <a:extLst>
              <a:ext uri="{FF2B5EF4-FFF2-40B4-BE49-F238E27FC236}">
                <a16:creationId xmlns:a16="http://schemas.microsoft.com/office/drawing/2014/main" id="{D53F374C-57DC-E207-D494-6986428A2D60}"/>
              </a:ext>
            </a:extLst>
          </p:cNvPr>
          <p:cNvSpPr>
            <a:spLocks noGrp="1"/>
          </p:cNvSpPr>
          <p:nvPr>
            <p:ph idx="1"/>
          </p:nvPr>
        </p:nvSpPr>
        <p:spPr>
          <a:xfrm>
            <a:off x="9023483" y="1802860"/>
            <a:ext cx="2843784" cy="1827340"/>
          </a:xfrm>
        </p:spPr>
        <p:txBody>
          <a:bodyPr/>
          <a:lstStyle>
            <a:lvl1pPr marL="0" indent="0">
              <a:lnSpc>
                <a:spcPct val="100000"/>
              </a:lnSpc>
              <a:spcBef>
                <a:spcPts val="0"/>
              </a:spcBef>
              <a:buNone/>
              <a:defRPr sz="1800"/>
            </a:lvl1pPr>
          </a:lstStyle>
          <a:p>
            <a:pPr lvl="0"/>
            <a:r>
              <a:rPr lang="en-US" dirty="0"/>
              <a:t>Click to edit Master text styles</a:t>
            </a:r>
          </a:p>
        </p:txBody>
      </p:sp>
      <p:sp>
        <p:nvSpPr>
          <p:cNvPr id="4" name="Date Placeholder 3">
            <a:extLst>
              <a:ext uri="{FF2B5EF4-FFF2-40B4-BE49-F238E27FC236}">
                <a16:creationId xmlns:a16="http://schemas.microsoft.com/office/drawing/2014/main" id="{5A514D0E-ED92-E1A4-0E78-546375A0A63E}"/>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726C5317-E14C-8E61-2C1E-0430778E8A0C}"/>
              </a:ext>
            </a:extLst>
          </p:cNvPr>
          <p:cNvSpPr>
            <a:spLocks noGrp="1"/>
          </p:cNvSpPr>
          <p:nvPr>
            <p:ph type="ftr" sz="quarter" idx="11"/>
          </p:nvPr>
        </p:nvSpPr>
        <p:spPr>
          <a:xfrm>
            <a:off x="4808250" y="6517634"/>
            <a:ext cx="2572870" cy="274320"/>
          </a:xfrm>
          <a:prstGeom prst="rect">
            <a:avLst/>
          </a:prstGeom>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2101ABA6-5EA3-1AE9-0825-523073F786ED}"/>
              </a:ext>
            </a:extLst>
          </p:cNvPr>
          <p:cNvSpPr>
            <a:spLocks noGrp="1"/>
          </p:cNvSpPr>
          <p:nvPr>
            <p:ph type="sldNum" sz="quarter" idx="12"/>
          </p:nvPr>
        </p:nvSpPr>
        <p:spPr>
          <a:xfrm>
            <a:off x="616640" y="6517634"/>
            <a:ext cx="950258" cy="274320"/>
          </a:xfrm>
          <a:prstGeom prst="rect">
            <a:avLst/>
          </a:prstGeom>
        </p:spPr>
        <p:txBody>
          <a:bodyPr/>
          <a:lstStyle/>
          <a:p>
            <a:fld id="{84D792B7-0397-C047-AE12-1A03F7E3DC83}" type="slidenum">
              <a:rPr lang="en-US" smtClean="0"/>
              <a:t>‹#›</a:t>
            </a:fld>
            <a:endParaRPr lang="en-US" dirty="0"/>
          </a:p>
        </p:txBody>
      </p:sp>
      <p:sp>
        <p:nvSpPr>
          <p:cNvPr id="29" name="Content Placeholder 2">
            <a:extLst>
              <a:ext uri="{FF2B5EF4-FFF2-40B4-BE49-F238E27FC236}">
                <a16:creationId xmlns:a16="http://schemas.microsoft.com/office/drawing/2014/main" id="{F9E7CC0C-0A82-6C16-C499-CE38E6A5E1A6}"/>
              </a:ext>
            </a:extLst>
          </p:cNvPr>
          <p:cNvSpPr>
            <a:spLocks noGrp="1"/>
          </p:cNvSpPr>
          <p:nvPr>
            <p:ph idx="13"/>
          </p:nvPr>
        </p:nvSpPr>
        <p:spPr>
          <a:xfrm>
            <a:off x="5634474" y="1802860"/>
            <a:ext cx="2843784" cy="1827340"/>
          </a:xfrm>
        </p:spPr>
        <p:txBody>
          <a:bodyPr/>
          <a:lstStyle>
            <a:lvl1pPr marL="0" indent="0">
              <a:lnSpc>
                <a:spcPct val="100000"/>
              </a:lnSpc>
              <a:spcBef>
                <a:spcPts val="0"/>
              </a:spcBef>
              <a:buNone/>
              <a:defRPr sz="1800"/>
            </a:lvl1pPr>
          </a:lstStyle>
          <a:p>
            <a:pPr lvl="0"/>
            <a:r>
              <a:rPr lang="en-US" dirty="0"/>
              <a:t>Click to edit Master text styles</a:t>
            </a:r>
          </a:p>
        </p:txBody>
      </p:sp>
      <p:sp>
        <p:nvSpPr>
          <p:cNvPr id="31" name="Text Placeholder 30">
            <a:extLst>
              <a:ext uri="{FF2B5EF4-FFF2-40B4-BE49-F238E27FC236}">
                <a16:creationId xmlns:a16="http://schemas.microsoft.com/office/drawing/2014/main" id="{57CEC54D-1FD6-3F78-8B9D-D145F9B1C3F3}"/>
              </a:ext>
            </a:extLst>
          </p:cNvPr>
          <p:cNvSpPr>
            <a:spLocks noGrp="1"/>
          </p:cNvSpPr>
          <p:nvPr>
            <p:ph type="body" sz="quarter" idx="14"/>
          </p:nvPr>
        </p:nvSpPr>
        <p:spPr>
          <a:xfrm>
            <a:off x="5634474" y="1279472"/>
            <a:ext cx="2843784" cy="466344"/>
          </a:xfrm>
        </p:spPr>
        <p:txBody>
          <a:bodyPr/>
          <a:lstStyle>
            <a:lvl1pPr marL="0" indent="0">
              <a:lnSpc>
                <a:spcPct val="100000"/>
              </a:lnSpc>
              <a:spcBef>
                <a:spcPts val="0"/>
              </a:spcBef>
              <a:buNone/>
              <a:defRPr sz="2400">
                <a:latin typeface="+mj-lt"/>
              </a:defRPr>
            </a:lvl1pPr>
          </a:lstStyle>
          <a:p>
            <a:pPr lvl="0"/>
            <a:r>
              <a:rPr lang="en-US" dirty="0"/>
              <a:t>Click to edit Master text styles</a:t>
            </a:r>
          </a:p>
        </p:txBody>
      </p:sp>
      <p:sp>
        <p:nvSpPr>
          <p:cNvPr id="32" name="Text Placeholder 30">
            <a:extLst>
              <a:ext uri="{FF2B5EF4-FFF2-40B4-BE49-F238E27FC236}">
                <a16:creationId xmlns:a16="http://schemas.microsoft.com/office/drawing/2014/main" id="{A61EC6ED-86B0-89B9-F4F3-A17A7F150D11}"/>
              </a:ext>
            </a:extLst>
          </p:cNvPr>
          <p:cNvSpPr>
            <a:spLocks noGrp="1"/>
          </p:cNvSpPr>
          <p:nvPr>
            <p:ph type="body" sz="quarter" idx="15"/>
          </p:nvPr>
        </p:nvSpPr>
        <p:spPr>
          <a:xfrm>
            <a:off x="9023483" y="1278001"/>
            <a:ext cx="2843784" cy="466344"/>
          </a:xfrm>
        </p:spPr>
        <p:txBody>
          <a:bodyPr/>
          <a:lstStyle>
            <a:lvl1pPr marL="0" indent="0">
              <a:lnSpc>
                <a:spcPct val="100000"/>
              </a:lnSpc>
              <a:spcBef>
                <a:spcPts val="0"/>
              </a:spcBef>
              <a:buNone/>
              <a:defRPr sz="2400">
                <a:latin typeface="+mj-lt"/>
              </a:defRPr>
            </a:lvl1pPr>
          </a:lstStyle>
          <a:p>
            <a:pPr lvl="0"/>
            <a:r>
              <a:rPr lang="en-US" dirty="0"/>
              <a:t>Click to edit Master text styles</a:t>
            </a:r>
          </a:p>
        </p:txBody>
      </p:sp>
      <p:sp>
        <p:nvSpPr>
          <p:cNvPr id="33" name="Content Placeholder 2">
            <a:extLst>
              <a:ext uri="{FF2B5EF4-FFF2-40B4-BE49-F238E27FC236}">
                <a16:creationId xmlns:a16="http://schemas.microsoft.com/office/drawing/2014/main" id="{3D51AA82-3529-805D-5461-E1C5DC523EBF}"/>
              </a:ext>
            </a:extLst>
          </p:cNvPr>
          <p:cNvSpPr>
            <a:spLocks noGrp="1"/>
          </p:cNvSpPr>
          <p:nvPr>
            <p:ph idx="16"/>
          </p:nvPr>
        </p:nvSpPr>
        <p:spPr>
          <a:xfrm>
            <a:off x="9023483" y="4599432"/>
            <a:ext cx="2843784" cy="1645950"/>
          </a:xfrm>
        </p:spPr>
        <p:txBody>
          <a:bodyPr/>
          <a:lstStyle>
            <a:lvl1pPr marL="0" indent="0">
              <a:lnSpc>
                <a:spcPct val="100000"/>
              </a:lnSpc>
              <a:spcBef>
                <a:spcPts val="0"/>
              </a:spcBef>
              <a:buNone/>
              <a:defRPr sz="1800"/>
            </a:lvl1pPr>
          </a:lstStyle>
          <a:p>
            <a:pPr lvl="0"/>
            <a:r>
              <a:rPr lang="en-US" dirty="0"/>
              <a:t>Click to edit Master text styles</a:t>
            </a:r>
          </a:p>
        </p:txBody>
      </p:sp>
      <p:sp>
        <p:nvSpPr>
          <p:cNvPr id="34" name="Content Placeholder 2">
            <a:extLst>
              <a:ext uri="{FF2B5EF4-FFF2-40B4-BE49-F238E27FC236}">
                <a16:creationId xmlns:a16="http://schemas.microsoft.com/office/drawing/2014/main" id="{52A58E13-B509-86DD-D9FA-FE6B76B706CE}"/>
              </a:ext>
            </a:extLst>
          </p:cNvPr>
          <p:cNvSpPr>
            <a:spLocks noGrp="1"/>
          </p:cNvSpPr>
          <p:nvPr>
            <p:ph idx="17"/>
          </p:nvPr>
        </p:nvSpPr>
        <p:spPr>
          <a:xfrm>
            <a:off x="5634474" y="4599432"/>
            <a:ext cx="2843784" cy="1645950"/>
          </a:xfrm>
        </p:spPr>
        <p:txBody>
          <a:bodyPr/>
          <a:lstStyle>
            <a:lvl1pPr marL="0" indent="0">
              <a:lnSpc>
                <a:spcPct val="100000"/>
              </a:lnSpc>
              <a:spcBef>
                <a:spcPts val="0"/>
              </a:spcBef>
              <a:buNone/>
              <a:defRPr sz="1800"/>
            </a:lvl1pPr>
          </a:lstStyle>
          <a:p>
            <a:pPr lvl="0"/>
            <a:r>
              <a:rPr lang="en-US" dirty="0"/>
              <a:t>Click to edit Master text styles</a:t>
            </a:r>
          </a:p>
        </p:txBody>
      </p:sp>
      <p:sp>
        <p:nvSpPr>
          <p:cNvPr id="35" name="Text Placeholder 30">
            <a:extLst>
              <a:ext uri="{FF2B5EF4-FFF2-40B4-BE49-F238E27FC236}">
                <a16:creationId xmlns:a16="http://schemas.microsoft.com/office/drawing/2014/main" id="{D3275BA4-1A29-81A8-890F-A2019D6AD1A2}"/>
              </a:ext>
            </a:extLst>
          </p:cNvPr>
          <p:cNvSpPr>
            <a:spLocks noGrp="1"/>
          </p:cNvSpPr>
          <p:nvPr>
            <p:ph type="body" sz="quarter" idx="18"/>
          </p:nvPr>
        </p:nvSpPr>
        <p:spPr>
          <a:xfrm>
            <a:off x="5634474" y="4078224"/>
            <a:ext cx="2843784" cy="466344"/>
          </a:xfrm>
        </p:spPr>
        <p:txBody>
          <a:bodyPr/>
          <a:lstStyle>
            <a:lvl1pPr marL="0" indent="0">
              <a:lnSpc>
                <a:spcPct val="100000"/>
              </a:lnSpc>
              <a:spcBef>
                <a:spcPts val="0"/>
              </a:spcBef>
              <a:buNone/>
              <a:defRPr sz="2400">
                <a:latin typeface="+mj-lt"/>
              </a:defRPr>
            </a:lvl1pPr>
          </a:lstStyle>
          <a:p>
            <a:pPr lvl="0"/>
            <a:r>
              <a:rPr lang="en-US" dirty="0"/>
              <a:t>Click to edit Master text styles</a:t>
            </a:r>
          </a:p>
        </p:txBody>
      </p:sp>
      <p:sp>
        <p:nvSpPr>
          <p:cNvPr id="36" name="Text Placeholder 30">
            <a:extLst>
              <a:ext uri="{FF2B5EF4-FFF2-40B4-BE49-F238E27FC236}">
                <a16:creationId xmlns:a16="http://schemas.microsoft.com/office/drawing/2014/main" id="{97742C31-A952-F092-74D6-5D432DBE4955}"/>
              </a:ext>
            </a:extLst>
          </p:cNvPr>
          <p:cNvSpPr>
            <a:spLocks noGrp="1"/>
          </p:cNvSpPr>
          <p:nvPr>
            <p:ph type="body" sz="quarter" idx="19"/>
          </p:nvPr>
        </p:nvSpPr>
        <p:spPr>
          <a:xfrm>
            <a:off x="9023483" y="4078224"/>
            <a:ext cx="2843784" cy="466344"/>
          </a:xfrm>
        </p:spPr>
        <p:txBody>
          <a:bodyPr/>
          <a:lstStyle>
            <a:lvl1pPr marL="0" indent="0">
              <a:lnSpc>
                <a:spcPct val="100000"/>
              </a:lnSpc>
              <a:spcBef>
                <a:spcPts val="0"/>
              </a:spcBef>
              <a:buNone/>
              <a:defRPr sz="2400">
                <a:latin typeface="+mj-lt"/>
              </a:defRPr>
            </a:lvl1pPr>
          </a:lstStyle>
          <a:p>
            <a:pPr lvl="0"/>
            <a:r>
              <a:rPr lang="en-US" dirty="0"/>
              <a:t>Click to edit Master text styles</a:t>
            </a:r>
          </a:p>
        </p:txBody>
      </p:sp>
      <p:sp>
        <p:nvSpPr>
          <p:cNvPr id="41" name="Content Placeholder 2">
            <a:extLst>
              <a:ext uri="{FF2B5EF4-FFF2-40B4-BE49-F238E27FC236}">
                <a16:creationId xmlns:a16="http://schemas.microsoft.com/office/drawing/2014/main" id="{1AF03A42-3FAC-6EF4-3C19-01EADE20F3D9}"/>
              </a:ext>
            </a:extLst>
          </p:cNvPr>
          <p:cNvSpPr>
            <a:spLocks noGrp="1"/>
          </p:cNvSpPr>
          <p:nvPr>
            <p:ph idx="21"/>
          </p:nvPr>
        </p:nvSpPr>
        <p:spPr>
          <a:xfrm>
            <a:off x="1207008" y="5788152"/>
            <a:ext cx="3858768" cy="532461"/>
          </a:xfrm>
        </p:spPr>
        <p:txBody>
          <a:bodyPr/>
          <a:lstStyle>
            <a:lvl1pPr marL="0" indent="0">
              <a:lnSpc>
                <a:spcPct val="100000"/>
              </a:lnSpc>
              <a:spcBef>
                <a:spcPts val="0"/>
              </a:spcBef>
              <a:buNone/>
              <a:defRPr sz="1800"/>
            </a:lvl1pPr>
          </a:lstStyle>
          <a:p>
            <a:pPr lvl="0"/>
            <a:r>
              <a:rPr lang="en-US" dirty="0"/>
              <a:t>Click to edit Master text styles</a:t>
            </a:r>
          </a:p>
        </p:txBody>
      </p:sp>
      <p:sp>
        <p:nvSpPr>
          <p:cNvPr id="42" name="Text Placeholder 30">
            <a:extLst>
              <a:ext uri="{FF2B5EF4-FFF2-40B4-BE49-F238E27FC236}">
                <a16:creationId xmlns:a16="http://schemas.microsoft.com/office/drawing/2014/main" id="{D4A2DF13-0ACD-F5E4-200D-EF0469F75D0D}"/>
              </a:ext>
            </a:extLst>
          </p:cNvPr>
          <p:cNvSpPr>
            <a:spLocks noGrp="1"/>
          </p:cNvSpPr>
          <p:nvPr>
            <p:ph type="body" sz="quarter" idx="22"/>
          </p:nvPr>
        </p:nvSpPr>
        <p:spPr>
          <a:xfrm>
            <a:off x="1207008" y="5266944"/>
            <a:ext cx="3858768" cy="466344"/>
          </a:xfrm>
        </p:spPr>
        <p:txBody>
          <a:bodyPr/>
          <a:lstStyle>
            <a:lvl1pPr marL="0" indent="0">
              <a:lnSpc>
                <a:spcPct val="100000"/>
              </a:lnSpc>
              <a:spcBef>
                <a:spcPts val="0"/>
              </a:spcBef>
              <a:buNone/>
              <a:defRPr sz="2400">
                <a:latin typeface="+mj-lt"/>
              </a:defRPr>
            </a:lvl1pPr>
          </a:lstStyle>
          <a:p>
            <a:pPr lvl="0"/>
            <a:r>
              <a:rPr lang="en-US" dirty="0"/>
              <a:t>Click to edit Master text styles</a:t>
            </a:r>
          </a:p>
        </p:txBody>
      </p:sp>
      <p:sp>
        <p:nvSpPr>
          <p:cNvPr id="44" name="Text Placeholder 43">
            <a:extLst>
              <a:ext uri="{FF2B5EF4-FFF2-40B4-BE49-F238E27FC236}">
                <a16:creationId xmlns:a16="http://schemas.microsoft.com/office/drawing/2014/main" id="{7B805FCC-6D7A-F1CC-3B04-A84A068DBB1F}"/>
              </a:ext>
            </a:extLst>
          </p:cNvPr>
          <p:cNvSpPr>
            <a:spLocks noGrp="1"/>
          </p:cNvSpPr>
          <p:nvPr>
            <p:ph type="body" sz="quarter" idx="23" hasCustomPrompt="1"/>
          </p:nvPr>
        </p:nvSpPr>
        <p:spPr>
          <a:xfrm>
            <a:off x="11695176" y="3310128"/>
            <a:ext cx="292608" cy="292608"/>
          </a:xfrm>
          <a:prstGeom prst="ellipse">
            <a:avLst/>
          </a:prstGeom>
          <a:ln w="15875">
            <a:solidFill>
              <a:schemeClr val="tx1"/>
            </a:solidFill>
          </a:ln>
        </p:spPr>
        <p:txBody>
          <a:bodyPr lIns="0" tIns="0" rIns="0" bIns="0" anchor="ctr"/>
          <a:lstStyle>
            <a:lvl1pPr marL="0" indent="0" algn="ctr">
              <a:buNone/>
              <a:defRPr sz="1600">
                <a:latin typeface="+mj-lt"/>
              </a:defRPr>
            </a:lvl1pPr>
          </a:lstStyle>
          <a:p>
            <a:pPr lvl="0"/>
            <a:r>
              <a:rPr lang="en-US" dirty="0"/>
              <a:t>X</a:t>
            </a:r>
          </a:p>
        </p:txBody>
      </p:sp>
      <p:sp>
        <p:nvSpPr>
          <p:cNvPr id="45" name="Text Placeholder 43">
            <a:extLst>
              <a:ext uri="{FF2B5EF4-FFF2-40B4-BE49-F238E27FC236}">
                <a16:creationId xmlns:a16="http://schemas.microsoft.com/office/drawing/2014/main" id="{FEE3F2FF-41FC-A05B-F6EB-A97A7D1B0644}"/>
              </a:ext>
            </a:extLst>
          </p:cNvPr>
          <p:cNvSpPr>
            <a:spLocks noGrp="1"/>
          </p:cNvSpPr>
          <p:nvPr>
            <p:ph type="body" sz="quarter" idx="24" hasCustomPrompt="1"/>
          </p:nvPr>
        </p:nvSpPr>
        <p:spPr>
          <a:xfrm>
            <a:off x="11695176" y="5897880"/>
            <a:ext cx="292608" cy="292608"/>
          </a:xfrm>
          <a:prstGeom prst="ellipse">
            <a:avLst/>
          </a:prstGeom>
          <a:ln w="15875">
            <a:solidFill>
              <a:schemeClr val="tx1"/>
            </a:solidFill>
          </a:ln>
        </p:spPr>
        <p:txBody>
          <a:bodyPr lIns="0" tIns="0" rIns="0" bIns="0" anchor="ctr"/>
          <a:lstStyle>
            <a:lvl1pPr marL="0" indent="0" algn="ctr">
              <a:buNone/>
              <a:defRPr sz="1600">
                <a:latin typeface="+mj-lt"/>
              </a:defRPr>
            </a:lvl1pPr>
          </a:lstStyle>
          <a:p>
            <a:pPr lvl="0"/>
            <a:r>
              <a:rPr lang="en-US" dirty="0"/>
              <a:t>X</a:t>
            </a:r>
          </a:p>
        </p:txBody>
      </p:sp>
      <p:sp>
        <p:nvSpPr>
          <p:cNvPr id="46" name="Text Placeholder 43">
            <a:extLst>
              <a:ext uri="{FF2B5EF4-FFF2-40B4-BE49-F238E27FC236}">
                <a16:creationId xmlns:a16="http://schemas.microsoft.com/office/drawing/2014/main" id="{271E6249-39AB-A674-474B-129F0FC28F0A}"/>
              </a:ext>
            </a:extLst>
          </p:cNvPr>
          <p:cNvSpPr>
            <a:spLocks noGrp="1"/>
          </p:cNvSpPr>
          <p:nvPr>
            <p:ph type="body" sz="quarter" idx="25" hasCustomPrompt="1"/>
          </p:nvPr>
        </p:nvSpPr>
        <p:spPr>
          <a:xfrm>
            <a:off x="8293608" y="3310128"/>
            <a:ext cx="292608" cy="292608"/>
          </a:xfrm>
          <a:prstGeom prst="ellipse">
            <a:avLst/>
          </a:prstGeom>
          <a:ln w="15875">
            <a:solidFill>
              <a:schemeClr val="tx1"/>
            </a:solidFill>
          </a:ln>
        </p:spPr>
        <p:txBody>
          <a:bodyPr lIns="0" tIns="0" rIns="0" bIns="0" anchor="ctr"/>
          <a:lstStyle>
            <a:lvl1pPr marL="0" indent="0" algn="ctr">
              <a:buNone/>
              <a:defRPr sz="1600">
                <a:latin typeface="+mj-lt"/>
              </a:defRPr>
            </a:lvl1pPr>
          </a:lstStyle>
          <a:p>
            <a:pPr lvl="0"/>
            <a:r>
              <a:rPr lang="en-US" dirty="0"/>
              <a:t>X</a:t>
            </a:r>
          </a:p>
        </p:txBody>
      </p:sp>
      <p:sp>
        <p:nvSpPr>
          <p:cNvPr id="47" name="Text Placeholder 43">
            <a:extLst>
              <a:ext uri="{FF2B5EF4-FFF2-40B4-BE49-F238E27FC236}">
                <a16:creationId xmlns:a16="http://schemas.microsoft.com/office/drawing/2014/main" id="{1743218C-8B3C-DC33-5CD2-D82FA77A522E}"/>
              </a:ext>
            </a:extLst>
          </p:cNvPr>
          <p:cNvSpPr>
            <a:spLocks noGrp="1"/>
          </p:cNvSpPr>
          <p:nvPr>
            <p:ph type="body" sz="quarter" idx="26" hasCustomPrompt="1"/>
          </p:nvPr>
        </p:nvSpPr>
        <p:spPr>
          <a:xfrm>
            <a:off x="8293608" y="5897880"/>
            <a:ext cx="292608" cy="292608"/>
          </a:xfrm>
          <a:prstGeom prst="ellipse">
            <a:avLst/>
          </a:prstGeom>
          <a:ln w="15875">
            <a:solidFill>
              <a:schemeClr val="tx1"/>
            </a:solidFill>
          </a:ln>
        </p:spPr>
        <p:txBody>
          <a:bodyPr lIns="0" tIns="0" rIns="0" bIns="0" anchor="ctr"/>
          <a:lstStyle>
            <a:lvl1pPr marL="0" indent="0" algn="ctr">
              <a:buNone/>
              <a:defRPr sz="1600">
                <a:latin typeface="+mj-lt"/>
              </a:defRPr>
            </a:lvl1pPr>
          </a:lstStyle>
          <a:p>
            <a:pPr lvl="0"/>
            <a:r>
              <a:rPr lang="en-US" dirty="0"/>
              <a:t>X</a:t>
            </a:r>
          </a:p>
        </p:txBody>
      </p:sp>
      <p:sp>
        <p:nvSpPr>
          <p:cNvPr id="48" name="Text Placeholder 43">
            <a:extLst>
              <a:ext uri="{FF2B5EF4-FFF2-40B4-BE49-F238E27FC236}">
                <a16:creationId xmlns:a16="http://schemas.microsoft.com/office/drawing/2014/main" id="{6018CAD3-E7B7-16B7-5631-0C3F7C38C530}"/>
              </a:ext>
            </a:extLst>
          </p:cNvPr>
          <p:cNvSpPr>
            <a:spLocks noGrp="1"/>
          </p:cNvSpPr>
          <p:nvPr>
            <p:ph type="body" sz="quarter" idx="27" hasCustomPrompt="1"/>
          </p:nvPr>
        </p:nvSpPr>
        <p:spPr>
          <a:xfrm>
            <a:off x="548640" y="5330952"/>
            <a:ext cx="512064" cy="512064"/>
          </a:xfrm>
          <a:prstGeom prst="ellipse">
            <a:avLst/>
          </a:prstGeom>
          <a:ln w="15875">
            <a:solidFill>
              <a:schemeClr val="tx1"/>
            </a:solidFill>
          </a:ln>
        </p:spPr>
        <p:txBody>
          <a:bodyPr lIns="0" tIns="0" rIns="0" bIns="0" anchor="ctr"/>
          <a:lstStyle>
            <a:lvl1pPr marL="0" indent="0" algn="ctr">
              <a:buNone/>
              <a:defRPr sz="1600">
                <a:latin typeface="+mj-lt"/>
              </a:defRPr>
            </a:lvl1pPr>
          </a:lstStyle>
          <a:p>
            <a:pPr lvl="0"/>
            <a:r>
              <a:rPr lang="en-US" dirty="0"/>
              <a:t>X</a:t>
            </a:r>
          </a:p>
        </p:txBody>
      </p:sp>
    </p:spTree>
    <p:extLst>
      <p:ext uri="{BB962C8B-B14F-4D97-AF65-F5344CB8AC3E}">
        <p14:creationId xmlns:p14="http://schemas.microsoft.com/office/powerpoint/2010/main" val="654059591"/>
      </p:ext>
    </p:extLst>
  </p:cSld>
  <p:clrMapOvr>
    <a:masterClrMapping/>
  </p:clrMapOvr>
</p:sldLayout>
</file>

<file path=ppt/slideLayouts/slideLayout1014.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tx2"/>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2FEDE488-304D-8F7B-7181-CB5794855926}"/>
              </a:ext>
            </a:extLst>
          </p:cNvPr>
          <p:cNvCxnSpPr>
            <a:cxnSpLocks/>
          </p:cNvCxnSpPr>
          <p:nvPr userDrawn="1"/>
        </p:nvCxnSpPr>
        <p:spPr>
          <a:xfrm>
            <a:off x="1565155" y="1983947"/>
            <a:ext cx="10626845"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5A0BD26-4C3C-C934-E3C5-C4ABD369E612}"/>
              </a:ext>
            </a:extLst>
          </p:cNvPr>
          <p:cNvSpPr>
            <a:spLocks noGrp="1"/>
          </p:cNvSpPr>
          <p:nvPr>
            <p:ph type="title"/>
          </p:nvPr>
        </p:nvSpPr>
        <p:spPr>
          <a:xfrm>
            <a:off x="640080" y="73152"/>
            <a:ext cx="3227832" cy="969264"/>
          </a:xfrm>
        </p:spPr>
        <p:txBody>
          <a:bodyPr/>
          <a:lstStyle>
            <a:lvl1pPr>
              <a:defRPr>
                <a:solidFill>
                  <a:schemeClr val="accent1"/>
                </a:solidFill>
              </a:defRPr>
            </a:lvl1pPr>
          </a:lstStyle>
          <a:p>
            <a:r>
              <a:rPr lang="en-US" dirty="0"/>
              <a:t>Click to edit Master title style</a:t>
            </a:r>
          </a:p>
        </p:txBody>
      </p:sp>
      <p:sp>
        <p:nvSpPr>
          <p:cNvPr id="32" name="Picture Placeholder 31">
            <a:extLst>
              <a:ext uri="{FF2B5EF4-FFF2-40B4-BE49-F238E27FC236}">
                <a16:creationId xmlns:a16="http://schemas.microsoft.com/office/drawing/2014/main" id="{87F13219-232C-C38C-7D86-D48FAC7D8270}"/>
              </a:ext>
            </a:extLst>
          </p:cNvPr>
          <p:cNvSpPr>
            <a:spLocks noGrp="1"/>
          </p:cNvSpPr>
          <p:nvPr>
            <p:ph type="pic" sz="quarter" idx="22"/>
          </p:nvPr>
        </p:nvSpPr>
        <p:spPr>
          <a:xfrm>
            <a:off x="594360" y="1481328"/>
            <a:ext cx="969264" cy="969264"/>
          </a:xfrm>
          <a:solidFill>
            <a:schemeClr val="tx2">
              <a:lumMod val="60000"/>
              <a:lumOff val="40000"/>
            </a:schemeClr>
          </a:solidFill>
          <a:ln w="15875">
            <a:solidFill>
              <a:schemeClr val="accent1"/>
            </a:solidFill>
          </a:ln>
        </p:spPr>
        <p:txBody>
          <a:bodyPr anchor="ctr"/>
          <a:lstStyle>
            <a:lvl1pPr marL="0" indent="0" algn="ctr">
              <a:buNone/>
              <a:defRPr sz="1200"/>
            </a:lvl1pPr>
          </a:lstStyle>
          <a:p>
            <a:endParaRPr lang="en-US" dirty="0"/>
          </a:p>
        </p:txBody>
      </p:sp>
      <p:sp>
        <p:nvSpPr>
          <p:cNvPr id="19" name="Text Placeholder 2">
            <a:extLst>
              <a:ext uri="{FF2B5EF4-FFF2-40B4-BE49-F238E27FC236}">
                <a16:creationId xmlns:a16="http://schemas.microsoft.com/office/drawing/2014/main" id="{CB1722C2-4C66-F8BA-B3DD-6199116EFB25}"/>
              </a:ext>
            </a:extLst>
          </p:cNvPr>
          <p:cNvSpPr>
            <a:spLocks noGrp="1"/>
          </p:cNvSpPr>
          <p:nvPr>
            <p:ph type="body" idx="1"/>
          </p:nvPr>
        </p:nvSpPr>
        <p:spPr>
          <a:xfrm>
            <a:off x="512064" y="2743200"/>
            <a:ext cx="1389888" cy="466344"/>
          </a:xfrm>
        </p:spPr>
        <p:txBody>
          <a:bodyPr anchor="ctr"/>
          <a:lstStyle>
            <a:lvl1pPr marL="0" indent="0">
              <a:lnSpc>
                <a:spcPct val="100000"/>
              </a:lnSpc>
              <a:spcBef>
                <a:spcPts val="0"/>
              </a:spcBef>
              <a:buNone/>
              <a:defRPr sz="2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4" name="Text Placeholder 2">
            <a:extLst>
              <a:ext uri="{FF2B5EF4-FFF2-40B4-BE49-F238E27FC236}">
                <a16:creationId xmlns:a16="http://schemas.microsoft.com/office/drawing/2014/main" id="{68F906E4-47B1-BEE5-E30F-146C6869BF2D}"/>
              </a:ext>
            </a:extLst>
          </p:cNvPr>
          <p:cNvSpPr>
            <a:spLocks noGrp="1"/>
          </p:cNvSpPr>
          <p:nvPr>
            <p:ph type="body" idx="17"/>
          </p:nvPr>
        </p:nvSpPr>
        <p:spPr>
          <a:xfrm>
            <a:off x="512064" y="3218688"/>
            <a:ext cx="1801368" cy="1481328"/>
          </a:xfrm>
        </p:spPr>
        <p:txBody>
          <a:bodyPr anchor="t"/>
          <a:lstStyle>
            <a:lvl1pPr marL="0" indent="0">
              <a:lnSpc>
                <a:spcPct val="100000"/>
              </a:lnSpc>
              <a:spcBef>
                <a:spcPts val="0"/>
              </a:spcBef>
              <a:buNone/>
              <a:defRPr sz="18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3" name="Picture Placeholder 31">
            <a:extLst>
              <a:ext uri="{FF2B5EF4-FFF2-40B4-BE49-F238E27FC236}">
                <a16:creationId xmlns:a16="http://schemas.microsoft.com/office/drawing/2014/main" id="{F8C639A8-0897-2015-9829-94E98335DF21}"/>
              </a:ext>
            </a:extLst>
          </p:cNvPr>
          <p:cNvSpPr>
            <a:spLocks noGrp="1"/>
          </p:cNvSpPr>
          <p:nvPr>
            <p:ph type="pic" sz="quarter" idx="23"/>
          </p:nvPr>
        </p:nvSpPr>
        <p:spPr>
          <a:xfrm>
            <a:off x="3017520" y="1481328"/>
            <a:ext cx="969264" cy="969264"/>
          </a:xfrm>
          <a:solidFill>
            <a:schemeClr val="tx2">
              <a:lumMod val="60000"/>
              <a:lumOff val="40000"/>
            </a:schemeClr>
          </a:solidFill>
          <a:ln w="15875">
            <a:solidFill>
              <a:schemeClr val="accent1"/>
            </a:solidFill>
          </a:ln>
        </p:spPr>
        <p:txBody>
          <a:bodyPr anchor="ctr"/>
          <a:lstStyle>
            <a:lvl1pPr marL="0" indent="0" algn="ctr">
              <a:buNone/>
              <a:defRPr sz="1200"/>
            </a:lvl1pPr>
          </a:lstStyle>
          <a:p>
            <a:endParaRPr lang="en-US" dirty="0"/>
          </a:p>
        </p:txBody>
      </p:sp>
      <p:sp>
        <p:nvSpPr>
          <p:cNvPr id="21" name="Text Placeholder 2">
            <a:extLst>
              <a:ext uri="{FF2B5EF4-FFF2-40B4-BE49-F238E27FC236}">
                <a16:creationId xmlns:a16="http://schemas.microsoft.com/office/drawing/2014/main" id="{EEF857FA-9C5E-BED3-1ABB-A734EE39340B}"/>
              </a:ext>
            </a:extLst>
          </p:cNvPr>
          <p:cNvSpPr>
            <a:spLocks noGrp="1"/>
          </p:cNvSpPr>
          <p:nvPr>
            <p:ph type="body" idx="14"/>
          </p:nvPr>
        </p:nvSpPr>
        <p:spPr>
          <a:xfrm>
            <a:off x="2916936" y="2743200"/>
            <a:ext cx="1389888" cy="466344"/>
          </a:xfrm>
        </p:spPr>
        <p:txBody>
          <a:bodyPr anchor="ctr"/>
          <a:lstStyle>
            <a:lvl1pPr marL="0" indent="0">
              <a:lnSpc>
                <a:spcPct val="100000"/>
              </a:lnSpc>
              <a:spcBef>
                <a:spcPts val="0"/>
              </a:spcBef>
              <a:buNone/>
              <a:defRPr sz="2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6" name="Text Placeholder 2">
            <a:extLst>
              <a:ext uri="{FF2B5EF4-FFF2-40B4-BE49-F238E27FC236}">
                <a16:creationId xmlns:a16="http://schemas.microsoft.com/office/drawing/2014/main" id="{5C6EFDC5-2080-3126-AB93-FB89817B2C28}"/>
              </a:ext>
            </a:extLst>
          </p:cNvPr>
          <p:cNvSpPr>
            <a:spLocks noGrp="1"/>
          </p:cNvSpPr>
          <p:nvPr>
            <p:ph type="body" idx="19"/>
          </p:nvPr>
        </p:nvSpPr>
        <p:spPr>
          <a:xfrm>
            <a:off x="2916936" y="3218688"/>
            <a:ext cx="1801368" cy="1481328"/>
          </a:xfrm>
        </p:spPr>
        <p:txBody>
          <a:bodyPr anchor="t"/>
          <a:lstStyle>
            <a:lvl1pPr marL="0" indent="0">
              <a:lnSpc>
                <a:spcPct val="100000"/>
              </a:lnSpc>
              <a:spcBef>
                <a:spcPts val="0"/>
              </a:spcBef>
              <a:buNone/>
              <a:defRPr sz="18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4" name="Picture Placeholder 31">
            <a:extLst>
              <a:ext uri="{FF2B5EF4-FFF2-40B4-BE49-F238E27FC236}">
                <a16:creationId xmlns:a16="http://schemas.microsoft.com/office/drawing/2014/main" id="{6CBA6ABC-D5D1-9758-59EA-8DE549CC612D}"/>
              </a:ext>
            </a:extLst>
          </p:cNvPr>
          <p:cNvSpPr>
            <a:spLocks noGrp="1"/>
          </p:cNvSpPr>
          <p:nvPr>
            <p:ph type="pic" sz="quarter" idx="24"/>
          </p:nvPr>
        </p:nvSpPr>
        <p:spPr>
          <a:xfrm>
            <a:off x="5440680" y="1481328"/>
            <a:ext cx="969264" cy="969264"/>
          </a:xfrm>
          <a:solidFill>
            <a:schemeClr val="tx2">
              <a:lumMod val="60000"/>
              <a:lumOff val="40000"/>
            </a:schemeClr>
          </a:solidFill>
          <a:ln w="15875">
            <a:solidFill>
              <a:schemeClr val="accent1"/>
            </a:solidFill>
          </a:ln>
        </p:spPr>
        <p:txBody>
          <a:bodyPr anchor="ctr"/>
          <a:lstStyle>
            <a:lvl1pPr marL="0" indent="0" algn="ctr">
              <a:buNone/>
              <a:defRPr sz="1200"/>
            </a:lvl1pPr>
          </a:lstStyle>
          <a:p>
            <a:endParaRPr lang="en-US" dirty="0"/>
          </a:p>
        </p:txBody>
      </p:sp>
      <p:sp>
        <p:nvSpPr>
          <p:cNvPr id="22" name="Text Placeholder 2">
            <a:extLst>
              <a:ext uri="{FF2B5EF4-FFF2-40B4-BE49-F238E27FC236}">
                <a16:creationId xmlns:a16="http://schemas.microsoft.com/office/drawing/2014/main" id="{F990F14B-1D1F-AA8D-BB23-FA8F7EEF666B}"/>
              </a:ext>
            </a:extLst>
          </p:cNvPr>
          <p:cNvSpPr>
            <a:spLocks noGrp="1"/>
          </p:cNvSpPr>
          <p:nvPr>
            <p:ph type="body" idx="15"/>
          </p:nvPr>
        </p:nvSpPr>
        <p:spPr>
          <a:xfrm>
            <a:off x="5358384" y="2743200"/>
            <a:ext cx="1389888" cy="466344"/>
          </a:xfrm>
        </p:spPr>
        <p:txBody>
          <a:bodyPr anchor="ctr"/>
          <a:lstStyle>
            <a:lvl1pPr marL="0" indent="0">
              <a:lnSpc>
                <a:spcPct val="100000"/>
              </a:lnSpc>
              <a:spcBef>
                <a:spcPts val="0"/>
              </a:spcBef>
              <a:buNone/>
              <a:defRPr sz="2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7" name="Text Placeholder 2">
            <a:extLst>
              <a:ext uri="{FF2B5EF4-FFF2-40B4-BE49-F238E27FC236}">
                <a16:creationId xmlns:a16="http://schemas.microsoft.com/office/drawing/2014/main" id="{D6CD9CDA-E122-F6EB-30B5-26D7E17771AB}"/>
              </a:ext>
            </a:extLst>
          </p:cNvPr>
          <p:cNvSpPr>
            <a:spLocks noGrp="1"/>
          </p:cNvSpPr>
          <p:nvPr>
            <p:ph type="body" idx="20"/>
          </p:nvPr>
        </p:nvSpPr>
        <p:spPr>
          <a:xfrm>
            <a:off x="5358384" y="3218688"/>
            <a:ext cx="1801368" cy="1481328"/>
          </a:xfrm>
        </p:spPr>
        <p:txBody>
          <a:bodyPr anchor="t"/>
          <a:lstStyle>
            <a:lvl1pPr marL="0" indent="0">
              <a:lnSpc>
                <a:spcPct val="100000"/>
              </a:lnSpc>
              <a:spcBef>
                <a:spcPts val="0"/>
              </a:spcBef>
              <a:buNone/>
              <a:defRPr sz="18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5" name="Picture Placeholder 31">
            <a:extLst>
              <a:ext uri="{FF2B5EF4-FFF2-40B4-BE49-F238E27FC236}">
                <a16:creationId xmlns:a16="http://schemas.microsoft.com/office/drawing/2014/main" id="{8AC38C98-F011-6729-EA3D-B9F72D88DBB5}"/>
              </a:ext>
            </a:extLst>
          </p:cNvPr>
          <p:cNvSpPr>
            <a:spLocks noGrp="1"/>
          </p:cNvSpPr>
          <p:nvPr>
            <p:ph type="pic" sz="quarter" idx="25"/>
          </p:nvPr>
        </p:nvSpPr>
        <p:spPr>
          <a:xfrm>
            <a:off x="7744968" y="1481328"/>
            <a:ext cx="969264" cy="969264"/>
          </a:xfrm>
          <a:solidFill>
            <a:schemeClr val="tx2">
              <a:lumMod val="60000"/>
              <a:lumOff val="40000"/>
            </a:schemeClr>
          </a:solidFill>
          <a:ln w="15875">
            <a:solidFill>
              <a:schemeClr val="accent1"/>
            </a:solidFill>
          </a:ln>
        </p:spPr>
        <p:txBody>
          <a:bodyPr anchor="ctr"/>
          <a:lstStyle>
            <a:lvl1pPr marL="0" indent="0" algn="ctr">
              <a:buNone/>
              <a:defRPr sz="1200"/>
            </a:lvl1pPr>
          </a:lstStyle>
          <a:p>
            <a:endParaRPr lang="en-US" dirty="0"/>
          </a:p>
        </p:txBody>
      </p:sp>
      <p:sp>
        <p:nvSpPr>
          <p:cNvPr id="23" name="Text Placeholder 2">
            <a:extLst>
              <a:ext uri="{FF2B5EF4-FFF2-40B4-BE49-F238E27FC236}">
                <a16:creationId xmlns:a16="http://schemas.microsoft.com/office/drawing/2014/main" id="{01D32DAF-E8E7-6294-0961-BC9CCFB6F413}"/>
              </a:ext>
            </a:extLst>
          </p:cNvPr>
          <p:cNvSpPr>
            <a:spLocks noGrp="1"/>
          </p:cNvSpPr>
          <p:nvPr>
            <p:ph type="body" idx="16"/>
          </p:nvPr>
        </p:nvSpPr>
        <p:spPr>
          <a:xfrm>
            <a:off x="7644384" y="2743200"/>
            <a:ext cx="1389888" cy="466344"/>
          </a:xfrm>
        </p:spPr>
        <p:txBody>
          <a:bodyPr anchor="ctr"/>
          <a:lstStyle>
            <a:lvl1pPr marL="0" indent="0">
              <a:lnSpc>
                <a:spcPct val="100000"/>
              </a:lnSpc>
              <a:spcBef>
                <a:spcPts val="0"/>
              </a:spcBef>
              <a:buNone/>
              <a:defRPr sz="2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8" name="Text Placeholder 2">
            <a:extLst>
              <a:ext uri="{FF2B5EF4-FFF2-40B4-BE49-F238E27FC236}">
                <a16:creationId xmlns:a16="http://schemas.microsoft.com/office/drawing/2014/main" id="{C9875650-BD0D-32C5-3819-F8C14365B414}"/>
              </a:ext>
            </a:extLst>
          </p:cNvPr>
          <p:cNvSpPr>
            <a:spLocks noGrp="1"/>
          </p:cNvSpPr>
          <p:nvPr>
            <p:ph type="body" idx="21"/>
          </p:nvPr>
        </p:nvSpPr>
        <p:spPr>
          <a:xfrm>
            <a:off x="7644384" y="3218688"/>
            <a:ext cx="1801368" cy="1481328"/>
          </a:xfrm>
        </p:spPr>
        <p:txBody>
          <a:bodyPr anchor="t"/>
          <a:lstStyle>
            <a:lvl1pPr marL="0" indent="0">
              <a:lnSpc>
                <a:spcPct val="100000"/>
              </a:lnSpc>
              <a:spcBef>
                <a:spcPts val="0"/>
              </a:spcBef>
              <a:buNone/>
              <a:defRPr sz="18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6" name="Picture Placeholder 31">
            <a:extLst>
              <a:ext uri="{FF2B5EF4-FFF2-40B4-BE49-F238E27FC236}">
                <a16:creationId xmlns:a16="http://schemas.microsoft.com/office/drawing/2014/main" id="{40E68EB8-B0D8-E5D4-CE19-45219E4D7038}"/>
              </a:ext>
            </a:extLst>
          </p:cNvPr>
          <p:cNvSpPr>
            <a:spLocks noGrp="1"/>
          </p:cNvSpPr>
          <p:nvPr>
            <p:ph type="pic" sz="quarter" idx="26"/>
          </p:nvPr>
        </p:nvSpPr>
        <p:spPr>
          <a:xfrm>
            <a:off x="10204704" y="1481328"/>
            <a:ext cx="969264" cy="969264"/>
          </a:xfrm>
          <a:solidFill>
            <a:schemeClr val="tx2">
              <a:lumMod val="60000"/>
              <a:lumOff val="40000"/>
            </a:schemeClr>
          </a:solidFill>
          <a:ln w="15875">
            <a:solidFill>
              <a:schemeClr val="accent1"/>
            </a:solidFill>
          </a:ln>
        </p:spPr>
        <p:txBody>
          <a:bodyPr anchor="ctr"/>
          <a:lstStyle>
            <a:lvl1pPr marL="0" indent="0" algn="ctr">
              <a:buNone/>
              <a:defRPr sz="1200"/>
            </a:lvl1pPr>
          </a:lstStyle>
          <a:p>
            <a:endParaRPr lang="en-US" dirty="0"/>
          </a:p>
        </p:txBody>
      </p:sp>
      <p:sp>
        <p:nvSpPr>
          <p:cNvPr id="20" name="Text Placeholder 4">
            <a:extLst>
              <a:ext uri="{FF2B5EF4-FFF2-40B4-BE49-F238E27FC236}">
                <a16:creationId xmlns:a16="http://schemas.microsoft.com/office/drawing/2014/main" id="{7D1D0610-E513-F5EA-0393-622F692CA0F2}"/>
              </a:ext>
            </a:extLst>
          </p:cNvPr>
          <p:cNvSpPr>
            <a:spLocks noGrp="1"/>
          </p:cNvSpPr>
          <p:nvPr>
            <p:ph type="body" sz="quarter" idx="3"/>
          </p:nvPr>
        </p:nvSpPr>
        <p:spPr>
          <a:xfrm>
            <a:off x="10113264" y="2743200"/>
            <a:ext cx="1389888" cy="466344"/>
          </a:xfrm>
        </p:spPr>
        <p:txBody>
          <a:bodyPr anchor="ctr"/>
          <a:lstStyle>
            <a:lvl1pPr marL="0" indent="0">
              <a:lnSpc>
                <a:spcPct val="100000"/>
              </a:lnSpc>
              <a:spcBef>
                <a:spcPts val="0"/>
              </a:spcBef>
              <a:buNone/>
              <a:defRPr sz="2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5" name="Text Placeholder 4">
            <a:extLst>
              <a:ext uri="{FF2B5EF4-FFF2-40B4-BE49-F238E27FC236}">
                <a16:creationId xmlns:a16="http://schemas.microsoft.com/office/drawing/2014/main" id="{3BF37293-4E33-5570-29ED-04EB525DD199}"/>
              </a:ext>
            </a:extLst>
          </p:cNvPr>
          <p:cNvSpPr>
            <a:spLocks noGrp="1"/>
          </p:cNvSpPr>
          <p:nvPr>
            <p:ph type="body" sz="quarter" idx="18"/>
          </p:nvPr>
        </p:nvSpPr>
        <p:spPr>
          <a:xfrm>
            <a:off x="10113264" y="3218688"/>
            <a:ext cx="1801368" cy="1481328"/>
          </a:xfrm>
        </p:spPr>
        <p:txBody>
          <a:bodyPr anchor="t"/>
          <a:lstStyle>
            <a:lvl1pPr marL="0" indent="0">
              <a:lnSpc>
                <a:spcPct val="100000"/>
              </a:lnSpc>
              <a:spcBef>
                <a:spcPts val="0"/>
              </a:spcBef>
              <a:buNone/>
              <a:defRPr sz="1800" b="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Slide Number Placeholder 5">
            <a:extLst>
              <a:ext uri="{FF2B5EF4-FFF2-40B4-BE49-F238E27FC236}">
                <a16:creationId xmlns:a16="http://schemas.microsoft.com/office/drawing/2014/main" id="{2101ABA6-5EA3-1AE9-0825-523073F786ED}"/>
              </a:ext>
            </a:extLst>
          </p:cNvPr>
          <p:cNvSpPr>
            <a:spLocks noGrp="1"/>
          </p:cNvSpPr>
          <p:nvPr>
            <p:ph type="sldNum" sz="quarter" idx="12"/>
          </p:nvPr>
        </p:nvSpPr>
        <p:spPr>
          <a:xfrm>
            <a:off x="616640" y="6517634"/>
            <a:ext cx="950258" cy="274320"/>
          </a:xfrm>
          <a:prstGeom prst="rect">
            <a:avLst/>
          </a:prstGeom>
        </p:spPr>
        <p:txBody>
          <a:bodyPr/>
          <a:lstStyle>
            <a:lvl1pPr>
              <a:defRPr>
                <a:solidFill>
                  <a:schemeClr val="accent1"/>
                </a:solidFill>
              </a:defRPr>
            </a:lvl1pPr>
          </a:lstStyle>
          <a:p>
            <a:fld id="{84D792B7-0397-C047-AE12-1A03F7E3DC83}" type="slidenum">
              <a:rPr lang="en-US" smtClean="0"/>
              <a:pPr/>
              <a:t>‹#›</a:t>
            </a:fld>
            <a:endParaRPr lang="en-US" dirty="0"/>
          </a:p>
        </p:txBody>
      </p:sp>
      <p:sp>
        <p:nvSpPr>
          <p:cNvPr id="5" name="Footer Placeholder 4">
            <a:extLst>
              <a:ext uri="{FF2B5EF4-FFF2-40B4-BE49-F238E27FC236}">
                <a16:creationId xmlns:a16="http://schemas.microsoft.com/office/drawing/2014/main" id="{726C5317-E14C-8E61-2C1E-0430778E8A0C}"/>
              </a:ext>
            </a:extLst>
          </p:cNvPr>
          <p:cNvSpPr>
            <a:spLocks noGrp="1"/>
          </p:cNvSpPr>
          <p:nvPr>
            <p:ph type="ftr" sz="quarter" idx="11"/>
          </p:nvPr>
        </p:nvSpPr>
        <p:spPr>
          <a:xfrm>
            <a:off x="4808250" y="6517634"/>
            <a:ext cx="2572870" cy="274320"/>
          </a:xfrm>
          <a:prstGeom prst="rect">
            <a:avLst/>
          </a:prstGeom>
        </p:spPr>
        <p:txBody>
          <a:bodyPr/>
          <a:lstStyle>
            <a:lvl1pPr>
              <a:defRPr>
                <a:solidFill>
                  <a:schemeClr val="accent1"/>
                </a:solidFill>
              </a:defRPr>
            </a:lvl1pPr>
          </a:lstStyle>
          <a:p>
            <a:r>
              <a:rPr lang="en-US"/>
              <a:t>presentation title</a:t>
            </a:r>
            <a:endParaRPr lang="en-US" dirty="0"/>
          </a:p>
        </p:txBody>
      </p:sp>
      <p:sp>
        <p:nvSpPr>
          <p:cNvPr id="4" name="Date Placeholder 3">
            <a:extLst>
              <a:ext uri="{FF2B5EF4-FFF2-40B4-BE49-F238E27FC236}">
                <a16:creationId xmlns:a16="http://schemas.microsoft.com/office/drawing/2014/main" id="{5A514D0E-ED92-E1A4-0E78-546375A0A63E}"/>
              </a:ext>
            </a:extLst>
          </p:cNvPr>
          <p:cNvSpPr>
            <a:spLocks noGrp="1"/>
          </p:cNvSpPr>
          <p:nvPr>
            <p:ph type="dt" sz="half" idx="10"/>
          </p:nvPr>
        </p:nvSpPr>
        <p:spPr/>
        <p:txBody>
          <a:bodyPr/>
          <a:lstStyle>
            <a:lvl1pPr>
              <a:defRPr>
                <a:solidFill>
                  <a:schemeClr val="accent1"/>
                </a:solidFill>
              </a:defRPr>
            </a:lvl1pPr>
          </a:lstStyle>
          <a:p>
            <a:r>
              <a:rPr lang="en-US"/>
              <a:t>20XX</a:t>
            </a:r>
            <a:endParaRPr lang="en-US" dirty="0"/>
          </a:p>
        </p:txBody>
      </p:sp>
      <p:cxnSp>
        <p:nvCxnSpPr>
          <p:cNvPr id="8" name="Straight Connector 7">
            <a:extLst>
              <a:ext uri="{FF2B5EF4-FFF2-40B4-BE49-F238E27FC236}">
                <a16:creationId xmlns:a16="http://schemas.microsoft.com/office/drawing/2014/main" id="{DEEA677E-8DEA-5E75-BA4B-23D1BA7F8E99}"/>
              </a:ext>
            </a:extLst>
          </p:cNvPr>
          <p:cNvCxnSpPr>
            <a:cxnSpLocks/>
          </p:cNvCxnSpPr>
          <p:nvPr userDrawn="1"/>
        </p:nvCxnSpPr>
        <p:spPr>
          <a:xfrm>
            <a:off x="3866404" y="522548"/>
            <a:ext cx="8325596"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B3319DB-4A46-5428-C6CC-D0751895D66F}"/>
              </a:ext>
            </a:extLst>
          </p:cNvPr>
          <p:cNvCxnSpPr>
            <a:cxnSpLocks/>
          </p:cNvCxnSpPr>
          <p:nvPr userDrawn="1"/>
        </p:nvCxnSpPr>
        <p:spPr>
          <a:xfrm>
            <a:off x="0" y="5757057"/>
            <a:ext cx="8504858"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62B810B-B523-F767-647B-12432989B2E9}"/>
              </a:ext>
            </a:extLst>
          </p:cNvPr>
          <p:cNvCxnSpPr>
            <a:cxnSpLocks/>
          </p:cNvCxnSpPr>
          <p:nvPr userDrawn="1"/>
        </p:nvCxnSpPr>
        <p:spPr>
          <a:xfrm>
            <a:off x="0" y="6439485"/>
            <a:ext cx="12192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 Placeholder 16">
            <a:extLst>
              <a:ext uri="{FF2B5EF4-FFF2-40B4-BE49-F238E27FC236}">
                <a16:creationId xmlns:a16="http://schemas.microsoft.com/office/drawing/2014/main" id="{2A089CB3-1FD6-52E9-890B-0C5EC799D8A1}"/>
              </a:ext>
            </a:extLst>
          </p:cNvPr>
          <p:cNvSpPr>
            <a:spLocks noGrp="1"/>
          </p:cNvSpPr>
          <p:nvPr>
            <p:ph type="body" sz="quarter" idx="13"/>
          </p:nvPr>
        </p:nvSpPr>
        <p:spPr>
          <a:xfrm>
            <a:off x="8836655" y="5143104"/>
            <a:ext cx="3355345" cy="1252728"/>
          </a:xfrm>
        </p:spPr>
        <p:txBody>
          <a:bodyPr anchor="ctr"/>
          <a:lstStyle>
            <a:lvl1pPr marL="0" indent="0">
              <a:buNone/>
              <a:defRPr sz="4000">
                <a:solidFill>
                  <a:schemeClr val="accent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1961278214"/>
      </p:ext>
    </p:extLst>
  </p:cSld>
  <p:clrMapOvr>
    <a:masterClrMapping/>
  </p:clrMapOvr>
</p:sldLayout>
</file>

<file path=ppt/slideLayouts/slideLayout1111.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0672C-3B98-424B-3047-A14FF403A81D}"/>
              </a:ext>
            </a:extLst>
          </p:cNvPr>
          <p:cNvSpPr>
            <a:spLocks noGrp="1"/>
          </p:cNvSpPr>
          <p:nvPr>
            <p:ph type="title"/>
          </p:nvPr>
        </p:nvSpPr>
        <p:spPr>
          <a:xfrm>
            <a:off x="466344" y="36576"/>
            <a:ext cx="5294376" cy="969264"/>
          </a:xfrm>
        </p:spPr>
        <p:txBody>
          <a:bodyPr/>
          <a:lstStyle>
            <a:lvl1pPr>
              <a:lnSpc>
                <a:spcPct val="100000"/>
              </a:lnSpc>
              <a:defRPr>
                <a:solidFill>
                  <a:schemeClr val="accent1"/>
                </a:solidFill>
              </a:defRPr>
            </a:lvl1pPr>
          </a:lstStyle>
          <a:p>
            <a:r>
              <a:rPr lang="en-US" dirty="0"/>
              <a:t>Click to edit Master title style</a:t>
            </a:r>
          </a:p>
        </p:txBody>
      </p:sp>
      <p:sp>
        <p:nvSpPr>
          <p:cNvPr id="22" name="Picture Placeholder 20">
            <a:extLst>
              <a:ext uri="{FF2B5EF4-FFF2-40B4-BE49-F238E27FC236}">
                <a16:creationId xmlns:a16="http://schemas.microsoft.com/office/drawing/2014/main" id="{656258F0-1496-C756-9648-B7772E2B1113}"/>
              </a:ext>
            </a:extLst>
          </p:cNvPr>
          <p:cNvSpPr>
            <a:spLocks noGrp="1"/>
          </p:cNvSpPr>
          <p:nvPr>
            <p:ph type="pic" sz="quarter" idx="13"/>
          </p:nvPr>
        </p:nvSpPr>
        <p:spPr>
          <a:xfrm>
            <a:off x="444501" y="1592221"/>
            <a:ext cx="5207000" cy="4292599"/>
          </a:xfrm>
          <a:ln w="15875">
            <a:solidFill>
              <a:schemeClr val="accent1"/>
            </a:solidFill>
          </a:ln>
        </p:spPr>
        <p:txBody>
          <a:bodyPr anchor="ctr"/>
          <a:lstStyle>
            <a:lvl1pPr marL="0" indent="0" algn="ctr">
              <a:buFontTx/>
              <a:buNone/>
              <a:defRPr>
                <a:solidFill>
                  <a:schemeClr val="accent1"/>
                </a:solidFill>
              </a:defRPr>
            </a:lvl1pPr>
          </a:lstStyle>
          <a:p>
            <a:endParaRPr lang="en-US" dirty="0"/>
          </a:p>
        </p:txBody>
      </p:sp>
      <p:sp>
        <p:nvSpPr>
          <p:cNvPr id="3" name="Text Placeholder 2">
            <a:extLst>
              <a:ext uri="{FF2B5EF4-FFF2-40B4-BE49-F238E27FC236}">
                <a16:creationId xmlns:a16="http://schemas.microsoft.com/office/drawing/2014/main" id="{39399D7D-8B9F-47AD-ACF1-0FAA45069006}"/>
              </a:ext>
            </a:extLst>
          </p:cNvPr>
          <p:cNvSpPr>
            <a:spLocks noGrp="1"/>
          </p:cNvSpPr>
          <p:nvPr>
            <p:ph type="body" idx="1"/>
          </p:nvPr>
        </p:nvSpPr>
        <p:spPr>
          <a:xfrm>
            <a:off x="6565392" y="740664"/>
            <a:ext cx="5157787" cy="466344"/>
          </a:xfrm>
        </p:spPr>
        <p:txBody>
          <a:bodyPr anchor="ctr"/>
          <a:lstStyle>
            <a:lvl1pPr marL="0" indent="0">
              <a:buNone/>
              <a:defRPr sz="2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2E9DC0-11F7-BF92-00BF-7C7E94670C1C}"/>
              </a:ext>
            </a:extLst>
          </p:cNvPr>
          <p:cNvSpPr>
            <a:spLocks noGrp="1"/>
          </p:cNvSpPr>
          <p:nvPr>
            <p:ph sz="half" idx="2"/>
          </p:nvPr>
        </p:nvSpPr>
        <p:spPr>
          <a:xfrm>
            <a:off x="6565392" y="1417320"/>
            <a:ext cx="5157787" cy="2029968"/>
          </a:xfrm>
        </p:spPr>
        <p:txBody>
          <a:bodyPr/>
          <a:lstStyle>
            <a:lvl1pPr>
              <a:lnSpc>
                <a:spcPct val="100000"/>
              </a:lnSpc>
              <a:spcBef>
                <a:spcPts val="1800"/>
              </a:spcBef>
              <a:defRPr sz="1800">
                <a:solidFill>
                  <a:schemeClr val="accent1"/>
                </a:solidFill>
              </a:defRPr>
            </a:lvl1pPr>
            <a:lvl2pPr>
              <a:lnSpc>
                <a:spcPct val="100000"/>
              </a:lnSpc>
              <a:spcBef>
                <a:spcPts val="600"/>
              </a:spcBef>
              <a:defRPr sz="1600">
                <a:solidFill>
                  <a:schemeClr val="accent1"/>
                </a:solidFill>
              </a:defRPr>
            </a:lvl2pPr>
            <a:lvl3pPr>
              <a:lnSpc>
                <a:spcPct val="100000"/>
              </a:lnSpc>
              <a:spcBef>
                <a:spcPts val="600"/>
              </a:spcBef>
              <a:defRPr sz="1400">
                <a:solidFill>
                  <a:schemeClr val="accent1"/>
                </a:solidFill>
              </a:defRPr>
            </a:lvl3pPr>
            <a:lvl4pPr>
              <a:lnSpc>
                <a:spcPct val="100000"/>
              </a:lnSpc>
              <a:spcBef>
                <a:spcPts val="600"/>
              </a:spcBef>
              <a:defRPr sz="1200">
                <a:solidFill>
                  <a:schemeClr val="accent1"/>
                </a:solidFill>
              </a:defRPr>
            </a:lvl4pPr>
            <a:lvl5pPr>
              <a:lnSpc>
                <a:spcPct val="100000"/>
              </a:lnSpc>
              <a:spcBef>
                <a:spcPts val="600"/>
              </a:spcBef>
              <a:defRPr sz="1200">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FA110F4B-383C-979A-7C67-60731A902CCF}"/>
              </a:ext>
            </a:extLst>
          </p:cNvPr>
          <p:cNvSpPr>
            <a:spLocks noGrp="1"/>
          </p:cNvSpPr>
          <p:nvPr>
            <p:ph type="body" sz="quarter" idx="3"/>
          </p:nvPr>
        </p:nvSpPr>
        <p:spPr>
          <a:xfrm>
            <a:off x="6565392" y="3941064"/>
            <a:ext cx="5183188" cy="466344"/>
          </a:xfrm>
        </p:spPr>
        <p:txBody>
          <a:bodyPr anchor="ctr"/>
          <a:lstStyle>
            <a:lvl1pPr marL="0" indent="0">
              <a:buNone/>
              <a:defRPr sz="2400" b="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0758E51B-C92F-F9B7-5D67-2EE0685CCF12}"/>
              </a:ext>
            </a:extLst>
          </p:cNvPr>
          <p:cNvSpPr>
            <a:spLocks noGrp="1"/>
          </p:cNvSpPr>
          <p:nvPr>
            <p:ph sz="quarter" idx="4"/>
          </p:nvPr>
        </p:nvSpPr>
        <p:spPr>
          <a:xfrm>
            <a:off x="6565392" y="4485555"/>
            <a:ext cx="5183188" cy="1197864"/>
          </a:xfrm>
        </p:spPr>
        <p:txBody>
          <a:bodyPr/>
          <a:lstStyle>
            <a:lvl1pPr>
              <a:lnSpc>
                <a:spcPct val="100000"/>
              </a:lnSpc>
              <a:spcBef>
                <a:spcPts val="1800"/>
              </a:spcBef>
              <a:defRPr sz="1800">
                <a:solidFill>
                  <a:schemeClr val="accent1"/>
                </a:solidFill>
              </a:defRPr>
            </a:lvl1pPr>
            <a:lvl2pPr>
              <a:lnSpc>
                <a:spcPct val="100000"/>
              </a:lnSpc>
              <a:spcBef>
                <a:spcPts val="600"/>
              </a:spcBef>
              <a:defRPr sz="1600">
                <a:solidFill>
                  <a:schemeClr val="accent1"/>
                </a:solidFill>
              </a:defRPr>
            </a:lvl2pPr>
            <a:lvl3pPr>
              <a:lnSpc>
                <a:spcPct val="100000"/>
              </a:lnSpc>
              <a:spcBef>
                <a:spcPts val="600"/>
              </a:spcBef>
              <a:defRPr sz="1400">
                <a:solidFill>
                  <a:schemeClr val="accent1"/>
                </a:solidFill>
              </a:defRPr>
            </a:lvl3pPr>
            <a:lvl4pPr>
              <a:lnSpc>
                <a:spcPct val="100000"/>
              </a:lnSpc>
              <a:spcBef>
                <a:spcPts val="600"/>
              </a:spcBef>
              <a:defRPr sz="1200">
                <a:solidFill>
                  <a:schemeClr val="accent1"/>
                </a:solidFill>
              </a:defRPr>
            </a:lvl4pPr>
            <a:lvl5pPr>
              <a:lnSpc>
                <a:spcPct val="100000"/>
              </a:lnSpc>
              <a:spcBef>
                <a:spcPts val="600"/>
              </a:spcBef>
              <a:defRPr sz="1200">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8">
            <a:extLst>
              <a:ext uri="{FF2B5EF4-FFF2-40B4-BE49-F238E27FC236}">
                <a16:creationId xmlns:a16="http://schemas.microsoft.com/office/drawing/2014/main" id="{2F376A9B-4626-290B-917F-B57D35120DB4}"/>
              </a:ext>
            </a:extLst>
          </p:cNvPr>
          <p:cNvSpPr>
            <a:spLocks noGrp="1"/>
          </p:cNvSpPr>
          <p:nvPr>
            <p:ph type="sldNum" sz="quarter" idx="12"/>
          </p:nvPr>
        </p:nvSpPr>
        <p:spPr>
          <a:xfrm>
            <a:off x="616640" y="6517634"/>
            <a:ext cx="950258" cy="274320"/>
          </a:xfrm>
          <a:prstGeom prst="rect">
            <a:avLst/>
          </a:prstGeom>
        </p:spPr>
        <p:txBody>
          <a:bodyPr/>
          <a:lstStyle>
            <a:lvl1pPr>
              <a:defRPr>
                <a:solidFill>
                  <a:schemeClr val="accent1"/>
                </a:solidFill>
              </a:defRPr>
            </a:lvl1pPr>
          </a:lstStyle>
          <a:p>
            <a:fld id="{84D792B7-0397-C047-AE12-1A03F7E3DC83}" type="slidenum">
              <a:rPr lang="en-US" smtClean="0"/>
              <a:pPr/>
              <a:t>‹#›</a:t>
            </a:fld>
            <a:endParaRPr lang="en-US" dirty="0"/>
          </a:p>
        </p:txBody>
      </p:sp>
      <p:sp>
        <p:nvSpPr>
          <p:cNvPr id="8" name="Footer Placeholder 7">
            <a:extLst>
              <a:ext uri="{FF2B5EF4-FFF2-40B4-BE49-F238E27FC236}">
                <a16:creationId xmlns:a16="http://schemas.microsoft.com/office/drawing/2014/main" id="{7147E33F-E2CD-B99B-7A79-CDC2550A1465}"/>
              </a:ext>
            </a:extLst>
          </p:cNvPr>
          <p:cNvSpPr>
            <a:spLocks noGrp="1"/>
          </p:cNvSpPr>
          <p:nvPr>
            <p:ph type="ftr" sz="quarter" idx="11"/>
          </p:nvPr>
        </p:nvSpPr>
        <p:spPr>
          <a:xfrm>
            <a:off x="4808250" y="6517634"/>
            <a:ext cx="2572870" cy="274320"/>
          </a:xfrm>
          <a:prstGeom prst="rect">
            <a:avLst/>
          </a:prstGeom>
        </p:spPr>
        <p:txBody>
          <a:bodyPr/>
          <a:lstStyle>
            <a:lvl1pPr>
              <a:defRPr>
                <a:solidFill>
                  <a:schemeClr val="accent1"/>
                </a:solidFill>
              </a:defRPr>
            </a:lvl1pPr>
          </a:lstStyle>
          <a:p>
            <a:r>
              <a:rPr lang="en-US"/>
              <a:t>presentation title</a:t>
            </a:r>
            <a:endParaRPr lang="en-US" dirty="0"/>
          </a:p>
        </p:txBody>
      </p:sp>
      <p:sp>
        <p:nvSpPr>
          <p:cNvPr id="7" name="Date Placeholder 6">
            <a:extLst>
              <a:ext uri="{FF2B5EF4-FFF2-40B4-BE49-F238E27FC236}">
                <a16:creationId xmlns:a16="http://schemas.microsoft.com/office/drawing/2014/main" id="{7427C822-3603-1035-6BD5-07AEADACE876}"/>
              </a:ext>
            </a:extLst>
          </p:cNvPr>
          <p:cNvSpPr>
            <a:spLocks noGrp="1"/>
          </p:cNvSpPr>
          <p:nvPr>
            <p:ph type="dt" sz="half" idx="10"/>
          </p:nvPr>
        </p:nvSpPr>
        <p:spPr/>
        <p:txBody>
          <a:bodyPr/>
          <a:lstStyle>
            <a:lvl1pPr>
              <a:defRPr>
                <a:solidFill>
                  <a:schemeClr val="accent1"/>
                </a:solidFill>
              </a:defRPr>
            </a:lvl1pPr>
          </a:lstStyle>
          <a:p>
            <a:r>
              <a:rPr lang="en-US"/>
              <a:t>20XX</a:t>
            </a:r>
            <a:endParaRPr lang="en-US" dirty="0"/>
          </a:p>
        </p:txBody>
      </p:sp>
      <p:cxnSp>
        <p:nvCxnSpPr>
          <p:cNvPr id="11" name="Straight Connector 10">
            <a:extLst>
              <a:ext uri="{FF2B5EF4-FFF2-40B4-BE49-F238E27FC236}">
                <a16:creationId xmlns:a16="http://schemas.microsoft.com/office/drawing/2014/main" id="{BE816DB4-C374-189A-F1F8-5F1B43EC2B71}"/>
              </a:ext>
            </a:extLst>
          </p:cNvPr>
          <p:cNvCxnSpPr>
            <a:cxnSpLocks/>
          </p:cNvCxnSpPr>
          <p:nvPr userDrawn="1"/>
        </p:nvCxnSpPr>
        <p:spPr>
          <a:xfrm>
            <a:off x="0" y="1037557"/>
            <a:ext cx="6096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FEC7540-FB09-0AE1-04FF-3706800F4DB6}"/>
              </a:ext>
            </a:extLst>
          </p:cNvPr>
          <p:cNvCxnSpPr>
            <a:cxnSpLocks/>
          </p:cNvCxnSpPr>
          <p:nvPr userDrawn="1"/>
        </p:nvCxnSpPr>
        <p:spPr>
          <a:xfrm flipV="1">
            <a:off x="6096000" y="0"/>
            <a:ext cx="0" cy="6439485"/>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69421D4-0B4D-95CB-4FCB-E139DCBAD9BB}"/>
              </a:ext>
            </a:extLst>
          </p:cNvPr>
          <p:cNvCxnSpPr>
            <a:cxnSpLocks/>
          </p:cNvCxnSpPr>
          <p:nvPr userDrawn="1"/>
        </p:nvCxnSpPr>
        <p:spPr>
          <a:xfrm>
            <a:off x="0" y="6439485"/>
            <a:ext cx="12192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7848926"/>
      </p:ext>
    </p:extLst>
  </p:cSld>
  <p:clrMapOvr>
    <a:masterClrMapping/>
  </p:clrMapOvr>
</p:sldLayout>
</file>

<file path=ppt/slideLayouts/slideLayout1417.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accent4">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0BD26-4C3C-C934-E3C5-C4ABD369E612}"/>
              </a:ext>
            </a:extLst>
          </p:cNvPr>
          <p:cNvSpPr>
            <a:spLocks noGrp="1"/>
          </p:cNvSpPr>
          <p:nvPr>
            <p:ph type="title"/>
          </p:nvPr>
        </p:nvSpPr>
        <p:spPr>
          <a:xfrm>
            <a:off x="5833872" y="4389120"/>
            <a:ext cx="4709160" cy="1645920"/>
          </a:xfrm>
        </p:spPr>
        <p:txBody>
          <a:bodyPr/>
          <a:lstStyle>
            <a:lvl1pPr algn="ctr">
              <a:defRPr sz="7200">
                <a:solidFill>
                  <a:schemeClr val="accent1"/>
                </a:solidFill>
              </a:defRPr>
            </a:lvl1pPr>
          </a:lstStyle>
          <a:p>
            <a:r>
              <a:rPr lang="en-US" dirty="0"/>
              <a:t>Click to edit Master title style</a:t>
            </a:r>
          </a:p>
        </p:txBody>
      </p:sp>
      <p:sp>
        <p:nvSpPr>
          <p:cNvPr id="23" name="Content Placeholder 2">
            <a:extLst>
              <a:ext uri="{FF2B5EF4-FFF2-40B4-BE49-F238E27FC236}">
                <a16:creationId xmlns:a16="http://schemas.microsoft.com/office/drawing/2014/main" id="{FD728F67-F092-A253-7F58-A329D8F43858}"/>
              </a:ext>
            </a:extLst>
          </p:cNvPr>
          <p:cNvSpPr>
            <a:spLocks noGrp="1"/>
          </p:cNvSpPr>
          <p:nvPr>
            <p:ph idx="1"/>
          </p:nvPr>
        </p:nvSpPr>
        <p:spPr>
          <a:xfrm>
            <a:off x="2011680" y="2130552"/>
            <a:ext cx="8165592" cy="1755648"/>
          </a:xfrm>
        </p:spPr>
        <p:txBody>
          <a:bodyPr/>
          <a:lstStyle>
            <a:lvl1pPr marL="0" indent="0">
              <a:lnSpc>
                <a:spcPct val="100000"/>
              </a:lnSpc>
              <a:buNone/>
              <a:defRPr sz="1800">
                <a:solidFill>
                  <a:schemeClr val="accent1"/>
                </a:solidFill>
              </a:defRPr>
            </a:lvl1pPr>
            <a:lvl2pPr marL="566928" indent="-283464">
              <a:lnSpc>
                <a:spcPct val="100000"/>
              </a:lnSpc>
              <a:buFont typeface="Wingdings" panose="05000000000000000000" pitchFamily="2" charset="2"/>
              <a:buChar char="§"/>
              <a:defRPr sz="1600">
                <a:solidFill>
                  <a:schemeClr val="accent1"/>
                </a:solidFill>
              </a:defRPr>
            </a:lvl2pPr>
            <a:lvl3pPr marL="850392" indent="-283464">
              <a:lnSpc>
                <a:spcPct val="100000"/>
              </a:lnSpc>
              <a:buFont typeface="Wingdings" panose="05000000000000000000" pitchFamily="2" charset="2"/>
              <a:buChar char="§"/>
              <a:defRPr sz="1400">
                <a:solidFill>
                  <a:schemeClr val="accent1"/>
                </a:solidFill>
              </a:defRPr>
            </a:lvl3pPr>
            <a:lvl4pPr marL="1133856" indent="-283464">
              <a:lnSpc>
                <a:spcPct val="100000"/>
              </a:lnSpc>
              <a:buFont typeface="Wingdings" panose="05000000000000000000" pitchFamily="2" charset="2"/>
              <a:buChar char="§"/>
              <a:defRPr sz="1200">
                <a:solidFill>
                  <a:schemeClr val="accent1"/>
                </a:solidFill>
              </a:defRPr>
            </a:lvl4pPr>
            <a:lvl5pPr marL="1417320" indent="-283464">
              <a:lnSpc>
                <a:spcPct val="100000"/>
              </a:lnSpc>
              <a:buFont typeface="Wingdings" panose="05000000000000000000" pitchFamily="2" charset="2"/>
              <a:buChar char="§"/>
              <a:defRPr sz="1200">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101ABA6-5EA3-1AE9-0825-523073F786ED}"/>
              </a:ext>
            </a:extLst>
          </p:cNvPr>
          <p:cNvSpPr>
            <a:spLocks noGrp="1"/>
          </p:cNvSpPr>
          <p:nvPr>
            <p:ph type="sldNum" sz="quarter" idx="12"/>
          </p:nvPr>
        </p:nvSpPr>
        <p:spPr>
          <a:xfrm>
            <a:off x="616640" y="6517634"/>
            <a:ext cx="950258" cy="274320"/>
          </a:xfrm>
          <a:prstGeom prst="rect">
            <a:avLst/>
          </a:prstGeom>
        </p:spPr>
        <p:txBody>
          <a:bodyPr/>
          <a:lstStyle>
            <a:lvl1pPr>
              <a:defRPr>
                <a:solidFill>
                  <a:schemeClr val="accent1"/>
                </a:solidFill>
              </a:defRPr>
            </a:lvl1pPr>
          </a:lstStyle>
          <a:p>
            <a:fld id="{84D792B7-0397-C047-AE12-1A03F7E3DC83}" type="slidenum">
              <a:rPr lang="en-US" smtClean="0"/>
              <a:pPr/>
              <a:t>‹#›</a:t>
            </a:fld>
            <a:endParaRPr lang="en-US" dirty="0"/>
          </a:p>
        </p:txBody>
      </p:sp>
      <p:sp>
        <p:nvSpPr>
          <p:cNvPr id="5" name="Footer Placeholder 4">
            <a:extLst>
              <a:ext uri="{FF2B5EF4-FFF2-40B4-BE49-F238E27FC236}">
                <a16:creationId xmlns:a16="http://schemas.microsoft.com/office/drawing/2014/main" id="{726C5317-E14C-8E61-2C1E-0430778E8A0C}"/>
              </a:ext>
            </a:extLst>
          </p:cNvPr>
          <p:cNvSpPr>
            <a:spLocks noGrp="1"/>
          </p:cNvSpPr>
          <p:nvPr>
            <p:ph type="ftr" sz="quarter" idx="11"/>
          </p:nvPr>
        </p:nvSpPr>
        <p:spPr>
          <a:xfrm>
            <a:off x="4808250" y="6517634"/>
            <a:ext cx="2572870" cy="274320"/>
          </a:xfrm>
          <a:prstGeom prst="rect">
            <a:avLst/>
          </a:prstGeom>
        </p:spPr>
        <p:txBody>
          <a:bodyPr/>
          <a:lstStyle>
            <a:lvl1pPr>
              <a:defRPr>
                <a:solidFill>
                  <a:schemeClr val="accent1"/>
                </a:solidFill>
              </a:defRPr>
            </a:lvl1pPr>
          </a:lstStyle>
          <a:p>
            <a:r>
              <a:rPr lang="en-US"/>
              <a:t>presentation title</a:t>
            </a:r>
            <a:endParaRPr lang="en-US" dirty="0"/>
          </a:p>
        </p:txBody>
      </p:sp>
      <p:sp>
        <p:nvSpPr>
          <p:cNvPr id="4" name="Date Placeholder 3">
            <a:extLst>
              <a:ext uri="{FF2B5EF4-FFF2-40B4-BE49-F238E27FC236}">
                <a16:creationId xmlns:a16="http://schemas.microsoft.com/office/drawing/2014/main" id="{5A514D0E-ED92-E1A4-0E78-546375A0A63E}"/>
              </a:ext>
            </a:extLst>
          </p:cNvPr>
          <p:cNvSpPr>
            <a:spLocks noGrp="1"/>
          </p:cNvSpPr>
          <p:nvPr>
            <p:ph type="dt" sz="half" idx="10"/>
          </p:nvPr>
        </p:nvSpPr>
        <p:spPr/>
        <p:txBody>
          <a:bodyPr/>
          <a:lstStyle>
            <a:lvl1pPr>
              <a:defRPr>
                <a:solidFill>
                  <a:schemeClr val="accent1"/>
                </a:solidFill>
              </a:defRPr>
            </a:lvl1pPr>
          </a:lstStyle>
          <a:p>
            <a:r>
              <a:rPr lang="en-US"/>
              <a:t>20XX</a:t>
            </a:r>
            <a:endParaRPr lang="en-US" dirty="0"/>
          </a:p>
        </p:txBody>
      </p:sp>
      <p:cxnSp>
        <p:nvCxnSpPr>
          <p:cNvPr id="16" name="Straight Connector 15">
            <a:extLst>
              <a:ext uri="{FF2B5EF4-FFF2-40B4-BE49-F238E27FC236}">
                <a16:creationId xmlns:a16="http://schemas.microsoft.com/office/drawing/2014/main" id="{B9E5CB43-9C58-7065-8F71-3D1335DCA2E8}"/>
              </a:ext>
            </a:extLst>
          </p:cNvPr>
          <p:cNvCxnSpPr>
            <a:cxnSpLocks/>
          </p:cNvCxnSpPr>
          <p:nvPr userDrawn="1"/>
        </p:nvCxnSpPr>
        <p:spPr>
          <a:xfrm>
            <a:off x="0" y="6439485"/>
            <a:ext cx="12192000"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D7C51743-4A18-4275-9C86-2A02654EB16B}"/>
              </a:ext>
            </a:extLst>
          </p:cNvPr>
          <p:cNvSpPr/>
          <p:nvPr userDrawn="1"/>
        </p:nvSpPr>
        <p:spPr>
          <a:xfrm>
            <a:off x="1509823" y="1188365"/>
            <a:ext cx="9172353" cy="4481269"/>
          </a:xfrm>
          <a:prstGeom prst="rect">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0" name="Straight Connector 19">
            <a:extLst>
              <a:ext uri="{FF2B5EF4-FFF2-40B4-BE49-F238E27FC236}">
                <a16:creationId xmlns:a16="http://schemas.microsoft.com/office/drawing/2014/main" id="{50105206-25D5-CAFF-D01A-6C366A0DDD06}"/>
              </a:ext>
            </a:extLst>
          </p:cNvPr>
          <p:cNvCxnSpPr>
            <a:cxnSpLocks/>
          </p:cNvCxnSpPr>
          <p:nvPr userDrawn="1"/>
        </p:nvCxnSpPr>
        <p:spPr>
          <a:xfrm>
            <a:off x="0" y="5208047"/>
            <a:ext cx="5837756"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568D0A6-8634-2DEB-AE13-929FDDFD954E}"/>
              </a:ext>
            </a:extLst>
          </p:cNvPr>
          <p:cNvCxnSpPr>
            <a:cxnSpLocks/>
          </p:cNvCxnSpPr>
          <p:nvPr userDrawn="1"/>
        </p:nvCxnSpPr>
        <p:spPr>
          <a:xfrm>
            <a:off x="10546079" y="5220132"/>
            <a:ext cx="1645921"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7668005"/>
      </p:ext>
    </p:extLst>
  </p:cSld>
  <p:clrMapOvr>
    <a:masterClrMapping/>
  </p:clrMapOvr>
</p:sldLayout>
</file>

<file path=ppt/slideLayouts/slideLayout1513.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0BD26-4C3C-C934-E3C5-C4ABD369E612}"/>
              </a:ext>
            </a:extLst>
          </p:cNvPr>
          <p:cNvSpPr>
            <a:spLocks noGrp="1"/>
          </p:cNvSpPr>
          <p:nvPr>
            <p:ph type="title"/>
          </p:nvPr>
        </p:nvSpPr>
        <p:spPr>
          <a:xfrm>
            <a:off x="5495544" y="731520"/>
            <a:ext cx="5952744" cy="1645920"/>
          </a:xfrm>
        </p:spPr>
        <p:txBody>
          <a:bodyPr/>
          <a:lstStyle>
            <a:lvl1pPr algn="l">
              <a:defRPr sz="7200"/>
            </a:lvl1pPr>
          </a:lstStyle>
          <a:p>
            <a:r>
              <a:rPr lang="en-US" dirty="0"/>
              <a:t>Click to edit Master title style</a:t>
            </a:r>
          </a:p>
        </p:txBody>
      </p:sp>
      <p:sp>
        <p:nvSpPr>
          <p:cNvPr id="20" name="Picture Placeholder 19">
            <a:extLst>
              <a:ext uri="{FF2B5EF4-FFF2-40B4-BE49-F238E27FC236}">
                <a16:creationId xmlns:a16="http://schemas.microsoft.com/office/drawing/2014/main" id="{2AA6941D-E239-2A54-E6C1-1574E59717D1}"/>
              </a:ext>
            </a:extLst>
          </p:cNvPr>
          <p:cNvSpPr>
            <a:spLocks noGrp="1"/>
          </p:cNvSpPr>
          <p:nvPr>
            <p:ph type="pic" sz="quarter" idx="13"/>
          </p:nvPr>
        </p:nvSpPr>
        <p:spPr>
          <a:xfrm>
            <a:off x="0" y="0"/>
            <a:ext cx="4872540" cy="6858000"/>
          </a:xfrm>
          <a:ln w="15875">
            <a:solidFill>
              <a:schemeClr val="tx1"/>
            </a:solidFill>
          </a:ln>
        </p:spPr>
        <p:txBody>
          <a:bodyPr anchor="ctr"/>
          <a:lstStyle>
            <a:lvl1pPr marL="0" indent="0" algn="ctr">
              <a:buNone/>
              <a:defRPr/>
            </a:lvl1pPr>
          </a:lstStyle>
          <a:p>
            <a:endParaRPr lang="en-US" dirty="0"/>
          </a:p>
        </p:txBody>
      </p:sp>
      <p:cxnSp>
        <p:nvCxnSpPr>
          <p:cNvPr id="9" name="Straight Connector 8">
            <a:extLst>
              <a:ext uri="{FF2B5EF4-FFF2-40B4-BE49-F238E27FC236}">
                <a16:creationId xmlns:a16="http://schemas.microsoft.com/office/drawing/2014/main" id="{644C3332-D605-38F6-7D05-D7B329747768}"/>
              </a:ext>
            </a:extLst>
          </p:cNvPr>
          <p:cNvCxnSpPr>
            <a:cxnSpLocks/>
          </p:cNvCxnSpPr>
          <p:nvPr userDrawn="1"/>
        </p:nvCxnSpPr>
        <p:spPr>
          <a:xfrm>
            <a:off x="4863079" y="4150757"/>
            <a:ext cx="732892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7B2C081-8C69-001E-872F-68A1B1E48B94}"/>
              </a:ext>
            </a:extLst>
          </p:cNvPr>
          <p:cNvCxnSpPr>
            <a:cxnSpLocks/>
          </p:cNvCxnSpPr>
          <p:nvPr userDrawn="1"/>
        </p:nvCxnSpPr>
        <p:spPr>
          <a:xfrm>
            <a:off x="4872540" y="5515589"/>
            <a:ext cx="732892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5613557-EA43-56E7-5DE1-8A9813B2D7EB}"/>
              </a:ext>
            </a:extLst>
          </p:cNvPr>
          <p:cNvCxnSpPr>
            <a:cxnSpLocks/>
          </p:cNvCxnSpPr>
          <p:nvPr userDrawn="1"/>
        </p:nvCxnSpPr>
        <p:spPr>
          <a:xfrm>
            <a:off x="4872540" y="2766534"/>
            <a:ext cx="732892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 Placeholder 21">
            <a:extLst>
              <a:ext uri="{FF2B5EF4-FFF2-40B4-BE49-F238E27FC236}">
                <a16:creationId xmlns:a16="http://schemas.microsoft.com/office/drawing/2014/main" id="{0CA79F44-DB47-D961-5554-E6CEF0F31D75}"/>
              </a:ext>
            </a:extLst>
          </p:cNvPr>
          <p:cNvSpPr>
            <a:spLocks noGrp="1"/>
          </p:cNvSpPr>
          <p:nvPr>
            <p:ph type="body" sz="quarter" idx="14"/>
          </p:nvPr>
        </p:nvSpPr>
        <p:spPr>
          <a:xfrm>
            <a:off x="5495545" y="3191256"/>
            <a:ext cx="5953506" cy="731520"/>
          </a:xfrm>
        </p:spPr>
        <p:txBody>
          <a:bodyPr anchor="ctr"/>
          <a:lstStyle>
            <a:lvl1pPr marL="0" indent="0">
              <a:spcBef>
                <a:spcPts val="0"/>
              </a:spcBef>
              <a:buNone/>
              <a:defRPr sz="2400" baseline="0">
                <a:latin typeface="+mj-lt"/>
              </a:defRPr>
            </a:lvl1pPr>
          </a:lstStyle>
          <a:p>
            <a:pPr lvl="0"/>
            <a:r>
              <a:rPr lang="en-US" dirty="0"/>
              <a:t>Click to edit Master text styles</a:t>
            </a:r>
          </a:p>
        </p:txBody>
      </p:sp>
      <p:sp>
        <p:nvSpPr>
          <p:cNvPr id="23" name="Text Placeholder 21">
            <a:extLst>
              <a:ext uri="{FF2B5EF4-FFF2-40B4-BE49-F238E27FC236}">
                <a16:creationId xmlns:a16="http://schemas.microsoft.com/office/drawing/2014/main" id="{D8CB894C-EA47-EEFE-AB8C-A9B9B10EDFAC}"/>
              </a:ext>
            </a:extLst>
          </p:cNvPr>
          <p:cNvSpPr>
            <a:spLocks noGrp="1"/>
          </p:cNvSpPr>
          <p:nvPr>
            <p:ph type="body" sz="quarter" idx="15"/>
          </p:nvPr>
        </p:nvSpPr>
        <p:spPr>
          <a:xfrm>
            <a:off x="5494782" y="4498848"/>
            <a:ext cx="5953506" cy="731520"/>
          </a:xfrm>
        </p:spPr>
        <p:txBody>
          <a:bodyPr anchor="ctr"/>
          <a:lstStyle>
            <a:lvl1pPr marL="0" indent="0">
              <a:spcBef>
                <a:spcPts val="0"/>
              </a:spcBef>
              <a:buNone/>
              <a:defRPr sz="2400" baseline="0">
                <a:latin typeface="+mj-lt"/>
              </a:defRPr>
            </a:lvl1pPr>
          </a:lstStyle>
          <a:p>
            <a:pPr lvl="0"/>
            <a:r>
              <a:rPr lang="en-US" dirty="0"/>
              <a:t>Click to edit Master text styles</a:t>
            </a:r>
          </a:p>
        </p:txBody>
      </p:sp>
      <p:sp>
        <p:nvSpPr>
          <p:cNvPr id="24" name="Text Placeholder 21">
            <a:extLst>
              <a:ext uri="{FF2B5EF4-FFF2-40B4-BE49-F238E27FC236}">
                <a16:creationId xmlns:a16="http://schemas.microsoft.com/office/drawing/2014/main" id="{B3C09B13-9367-B435-A76A-9DBB1332FC5F}"/>
              </a:ext>
            </a:extLst>
          </p:cNvPr>
          <p:cNvSpPr>
            <a:spLocks noGrp="1"/>
          </p:cNvSpPr>
          <p:nvPr>
            <p:ph type="body" sz="quarter" idx="16"/>
          </p:nvPr>
        </p:nvSpPr>
        <p:spPr>
          <a:xfrm>
            <a:off x="5494782" y="5797296"/>
            <a:ext cx="5953506" cy="731520"/>
          </a:xfrm>
        </p:spPr>
        <p:txBody>
          <a:bodyPr anchor="ctr"/>
          <a:lstStyle>
            <a:lvl1pPr marL="0" indent="0">
              <a:spcBef>
                <a:spcPts val="0"/>
              </a:spcBef>
              <a:buNone/>
              <a:defRPr sz="2400" baseline="0">
                <a:latin typeface="+mj-lt"/>
              </a:defRPr>
            </a:lvl1pPr>
          </a:lstStyle>
          <a:p>
            <a:pPr lvl="0"/>
            <a:r>
              <a:rPr lang="en-US" dirty="0"/>
              <a:t>Click to edit Master text styles</a:t>
            </a:r>
          </a:p>
        </p:txBody>
      </p:sp>
    </p:spTree>
    <p:extLst>
      <p:ext uri="{BB962C8B-B14F-4D97-AF65-F5344CB8AC3E}">
        <p14:creationId xmlns:p14="http://schemas.microsoft.com/office/powerpoint/2010/main" val="1614101259"/>
      </p:ext>
    </p:extLst>
  </p:cSld>
  <p:clrMapOvr>
    <a:masterClrMapping/>
  </p:clrMapOvr>
</p:sldLayout>
</file>

<file path=ppt/slideMasters/_rels/slideMaster11.xml.rels>&#65279;<?xml version="1.0" encoding="utf-8"?><Relationships xmlns="http://schemas.openxmlformats.org/package/2006/relationships"><Relationship Type="http://schemas.openxmlformats.org/officeDocument/2006/relationships/slideLayout" Target="/ppt/slideLayouts/slideLayout82.xml" Id="rId8" /><Relationship Type="http://schemas.openxmlformats.org/officeDocument/2006/relationships/slideLayout" Target="/ppt/slideLayouts/slideLayout133.xml" Id="rId13" /><Relationship Type="http://schemas.openxmlformats.org/officeDocument/2006/relationships/theme" Target="/ppt/theme/theme11.xml" Id="rId18" /><Relationship Type="http://schemas.openxmlformats.org/officeDocument/2006/relationships/slideLayout" Target="/ppt/slideLayouts/slideLayout34.xml" Id="rId3" /><Relationship Type="http://schemas.openxmlformats.org/officeDocument/2006/relationships/slideLayout" Target="/ppt/slideLayouts/slideLayout75.xml" Id="rId7" /><Relationship Type="http://schemas.openxmlformats.org/officeDocument/2006/relationships/slideLayout" Target="/ppt/slideLayouts/slideLayout126.xml" Id="rId12" /><Relationship Type="http://schemas.openxmlformats.org/officeDocument/2006/relationships/slideLayout" Target="/ppt/slideLayouts/slideLayout177.xml" Id="rId17" /><Relationship Type="http://schemas.openxmlformats.org/officeDocument/2006/relationships/slideLayout" Target="/ppt/slideLayouts/slideLayout28.xml" Id="rId2" /><Relationship Type="http://schemas.openxmlformats.org/officeDocument/2006/relationships/slideLayout" Target="/ppt/slideLayouts/slideLayout169.xml" Id="rId16" /><Relationship Type="http://schemas.openxmlformats.org/officeDocument/2006/relationships/slideLayout" Target="/ppt/slideLayouts/slideLayout110.xml" Id="rId1" /><Relationship Type="http://schemas.openxmlformats.org/officeDocument/2006/relationships/slideLayout" Target="/ppt/slideLayouts/slideLayout61.xml" Id="rId6" /><Relationship Type="http://schemas.openxmlformats.org/officeDocument/2006/relationships/slideLayout" Target="/ppt/slideLayouts/slideLayout1111.xml" Id="rId11" /><Relationship Type="http://schemas.openxmlformats.org/officeDocument/2006/relationships/slideLayout" Target="/ppt/slideLayouts/slideLayout512.xml" Id="rId5" /><Relationship Type="http://schemas.openxmlformats.org/officeDocument/2006/relationships/slideLayout" Target="/ppt/slideLayouts/slideLayout1513.xml" Id="rId15" /><Relationship Type="http://schemas.openxmlformats.org/officeDocument/2006/relationships/slideLayout" Target="/ppt/slideLayouts/slideLayout1014.xml" Id="rId10" /><Relationship Type="http://schemas.openxmlformats.org/officeDocument/2006/relationships/slideLayout" Target="/ppt/slideLayouts/slideLayout415.xml" Id="rId4" /><Relationship Type="http://schemas.openxmlformats.org/officeDocument/2006/relationships/slideLayout" Target="/ppt/slideLayouts/slideLayout916.xml" Id="rId9" /><Relationship Type="http://schemas.openxmlformats.org/officeDocument/2006/relationships/slideLayout" Target="/ppt/slideLayouts/slideLayout1417.xml" Id="rId14" /></Relationships>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D15AA5F-2C28-9886-0D00-5D18198ECEB4}"/>
              </a:ext>
            </a:extLst>
          </p:cNvPr>
          <p:cNvSpPr>
            <a:spLocks noGrp="1"/>
          </p:cNvSpPr>
          <p:nvPr>
            <p:ph type="dt" sz="half" idx="2"/>
          </p:nvPr>
        </p:nvSpPr>
        <p:spPr>
          <a:xfrm>
            <a:off x="10622471" y="6517634"/>
            <a:ext cx="950260" cy="274320"/>
          </a:xfrm>
          <a:prstGeom prst="rect">
            <a:avLst/>
          </a:prstGeom>
        </p:spPr>
        <p:txBody>
          <a:bodyPr vert="horz" lIns="91440" tIns="45720" rIns="91440" bIns="45720" rtlCol="0" anchor="ctr">
            <a:noAutofit/>
          </a:bodyPr>
          <a:lstStyle>
            <a:lvl1pPr algn="l">
              <a:defRPr sz="1200" spc="300" baseline="0">
                <a:solidFill>
                  <a:schemeClr val="tx1"/>
                </a:solidFill>
                <a:latin typeface="Gill Sans Nova Light" panose="020B0302020104020203" pitchFamily="34" charset="0"/>
              </a:defRPr>
            </a:lvl1pPr>
          </a:lstStyle>
          <a:p>
            <a:r>
              <a:rPr lang="en-US"/>
              <a:t>20XX</a:t>
            </a:r>
            <a:endParaRPr lang="en-US" dirty="0"/>
          </a:p>
        </p:txBody>
      </p:sp>
      <p:sp>
        <p:nvSpPr>
          <p:cNvPr id="2" name="Title Placeholder 1">
            <a:extLst>
              <a:ext uri="{FF2B5EF4-FFF2-40B4-BE49-F238E27FC236}">
                <a16:creationId xmlns:a16="http://schemas.microsoft.com/office/drawing/2014/main" id="{03922ECB-9F56-BDF6-8792-01F55B2EA5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1B62B5B1-8D0B-68C6-B628-3FF8E5DCD2D2}"/>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BEF9CC0-D93B-C416-BCCE-87441F99C058}"/>
              </a:ext>
            </a:extLst>
          </p:cNvPr>
          <p:cNvSpPr>
            <a:spLocks noGrp="1"/>
          </p:cNvSpPr>
          <p:nvPr>
            <p:ph type="sldNum" sz="quarter" idx="4"/>
          </p:nvPr>
        </p:nvSpPr>
        <p:spPr>
          <a:xfrm>
            <a:off x="616640" y="6517634"/>
            <a:ext cx="950258" cy="274320"/>
          </a:xfrm>
          <a:prstGeom prst="rect">
            <a:avLst/>
          </a:prstGeom>
        </p:spPr>
        <p:txBody>
          <a:bodyPr vert="horz" lIns="91440" tIns="45720" rIns="91440" bIns="45720" rtlCol="0" anchor="ctr">
            <a:noAutofit/>
          </a:bodyPr>
          <a:lstStyle>
            <a:lvl1pPr algn="l">
              <a:defRPr sz="1200" spc="300" baseline="0">
                <a:solidFill>
                  <a:schemeClr val="tx1"/>
                </a:solidFill>
                <a:latin typeface="Gill Sans Nova Light" panose="020B0302020104020203" pitchFamily="34" charset="0"/>
              </a:defRPr>
            </a:lvl1pPr>
          </a:lstStyle>
          <a:p>
            <a:fld id="{84D792B7-0397-C047-AE12-1A03F7E3DC83}" type="slidenum">
              <a:rPr lang="en-US" smtClean="0"/>
              <a:pPr/>
              <a:t>‹#›</a:t>
            </a:fld>
            <a:endParaRPr lang="en-US" dirty="0"/>
          </a:p>
        </p:txBody>
      </p:sp>
      <p:sp>
        <p:nvSpPr>
          <p:cNvPr id="13" name="Footer Placeholder 4">
            <a:extLst>
              <a:ext uri="{FF2B5EF4-FFF2-40B4-BE49-F238E27FC236}">
                <a16:creationId xmlns:a16="http://schemas.microsoft.com/office/drawing/2014/main" id="{54253F60-8B31-6272-41B3-5C95D6A908C3}"/>
              </a:ext>
            </a:extLst>
          </p:cNvPr>
          <p:cNvSpPr>
            <a:spLocks noGrp="1"/>
          </p:cNvSpPr>
          <p:nvPr>
            <p:ph type="ftr" sz="quarter" idx="3"/>
          </p:nvPr>
        </p:nvSpPr>
        <p:spPr>
          <a:xfrm>
            <a:off x="4808250" y="6517634"/>
            <a:ext cx="2572870" cy="274320"/>
          </a:xfrm>
          <a:prstGeom prst="rect">
            <a:avLst/>
          </a:prstGeom>
        </p:spPr>
        <p:txBody>
          <a:bodyPr vert="horz" lIns="91440" tIns="45720" rIns="91440" bIns="45720" rtlCol="0" anchor="ctr">
            <a:noAutofit/>
          </a:bodyPr>
          <a:lstStyle>
            <a:lvl1pPr algn="ctr">
              <a:defRPr sz="1200" spc="300" baseline="0">
                <a:solidFill>
                  <a:schemeClr val="tx1"/>
                </a:solidFill>
                <a:latin typeface="Gill Sans Nova Light" panose="020B0302020104020203" pitchFamily="34" charset="0"/>
              </a:defRPr>
            </a:lvl1pPr>
          </a:lstStyle>
          <a:p>
            <a:r>
              <a:rPr lang="en-US"/>
              <a:t>presentation title</a:t>
            </a:r>
            <a:endParaRPr lang="en-US" dirty="0"/>
          </a:p>
        </p:txBody>
      </p:sp>
    </p:spTree>
    <p:extLst>
      <p:ext uri="{BB962C8B-B14F-4D97-AF65-F5344CB8AC3E}">
        <p14:creationId xmlns:p14="http://schemas.microsoft.com/office/powerpoint/2010/main" val="105320208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1" r:id="rId3"/>
    <p:sldLayoutId id="2147483660" r:id="rId4"/>
    <p:sldLayoutId id="2147483670" r:id="rId5"/>
    <p:sldLayoutId id="2147483668" r:id="rId6"/>
    <p:sldLayoutId id="2147483669" r:id="rId7"/>
    <p:sldLayoutId id="2147483667" r:id="rId8"/>
    <p:sldLayoutId id="2147483666" r:id="rId9"/>
    <p:sldLayoutId id="2147483665" r:id="rId10"/>
    <p:sldLayoutId id="2147483653" r:id="rId11"/>
    <p:sldLayoutId id="2147483664" r:id="rId12"/>
    <p:sldLayoutId id="2147483671" r:id="rId13"/>
    <p:sldLayoutId id="2147483663" r:id="rId14"/>
    <p:sldLayoutId id="2147483662" r:id="rId15"/>
    <p:sldLayoutId id="2147483654" r:id="rId16"/>
    <p:sldLayoutId id="2147483655" r:id="rId17"/>
  </p:sldLayoutIdLst>
  <p:hf hdr="0"/>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83464" indent="-283464"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mn-lt"/>
          <a:ea typeface="+mn-ea"/>
          <a:cs typeface="+mn-cs"/>
        </a:defRPr>
      </a:lvl1pPr>
      <a:lvl2pPr marL="566928" indent="-283464"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850392" indent="-283464"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133856" indent="-283464"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1417320" indent="-283464"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6.xml.rels>&#65279;<?xml version="1.0" encoding="utf-8"?><Relationships xmlns="http://schemas.openxmlformats.org/package/2006/relationships"><Relationship Type="http://schemas.microsoft.com/office/2007/relationships/hdphoto" Target="/ppt/media/hdphoto13.wdp" Id="rId3" /><Relationship Type="http://schemas.openxmlformats.org/officeDocument/2006/relationships/image" Target="/ppt/media/image14.png" Id="rId2" /><Relationship Type="http://schemas.openxmlformats.org/officeDocument/2006/relationships/slideLayout" Target="/ppt/slideLayouts/slideLayout110.xml" Id="rId1" /></Relationships>
</file>

<file path=ppt/slides/_rels/slide23.xml.rels>&#65279;<?xml version="1.0" encoding="utf-8"?><Relationships xmlns="http://schemas.openxmlformats.org/package/2006/relationships"><Relationship Type="http://schemas.microsoft.com/office/2007/relationships/hdphoto" Target="/ppt/media/hdphoto2.wdp" Id="rId3" /><Relationship Type="http://schemas.openxmlformats.org/officeDocument/2006/relationships/image" Target="/ppt/media/image2.png" Id="rId2" /><Relationship Type="http://schemas.openxmlformats.org/officeDocument/2006/relationships/slideLayout" Target="/ppt/slideLayouts/slideLayout28.xml" Id="rId1" /></Relationships>
</file>

<file path=ppt/slides/_rels/slide49.xml.rels>&#65279;<?xml version="1.0" encoding="utf-8"?><Relationships xmlns="http://schemas.openxmlformats.org/package/2006/relationships"><Relationship Type="http://schemas.microsoft.com/office/2007/relationships/hdphoto" Target="/ppt/media/hdphoto44.wdp" Id="rId3" /><Relationship Type="http://schemas.openxmlformats.org/officeDocument/2006/relationships/image" Target="/ppt/media/image410.png" Id="rId2" /><Relationship Type="http://schemas.openxmlformats.org/officeDocument/2006/relationships/slideLayout" Target="/ppt/slideLayouts/slideLayout34.xml" Id="rId1" /></Relationships>
</file>

<file path=ppt/slides/_rels/slide57.xml.rels>&#65279;<?xml version="1.0" encoding="utf-8"?><Relationships xmlns="http://schemas.openxmlformats.org/package/2006/relationships"><Relationship Type="http://schemas.openxmlformats.org/officeDocument/2006/relationships/slideLayout" Target="/ppt/slideLayouts/slideLayout512.xml" Id="rId1" /></Relationships>
</file>

<file path=ppt/slides/_rels/slide64.xml.rels>&#65279;<?xml version="1.0" encoding="utf-8"?><Relationships xmlns="http://schemas.openxmlformats.org/package/2006/relationships"><Relationship Type="http://schemas.microsoft.com/office/2007/relationships/hdphoto" Target="/ppt/media/hdphoto52.wdp" Id="rId3" /><Relationship Type="http://schemas.openxmlformats.org/officeDocument/2006/relationships/image" Target="/ppt/media/image52.png" Id="rId2" /><Relationship Type="http://schemas.openxmlformats.org/officeDocument/2006/relationships/slideLayout" Target="/ppt/slideLayouts/slideLayout82.xml" Id="rId1" /></Relationships>
</file>

<file path=ppt/slides/_rels/slide71.xml.rels>&#65279;<?xml version="1.0" encoding="utf-8"?><Relationships xmlns="http://schemas.openxmlformats.org/package/2006/relationships"><Relationship Type="http://schemas.openxmlformats.org/officeDocument/2006/relationships/image" Target="/ppt/media/image7.jpeg" Id="rId3" /><Relationship Type="http://schemas.openxmlformats.org/officeDocument/2006/relationships/image" Target="/ppt/media/image62.jpeg" Id="rId2" /><Relationship Type="http://schemas.openxmlformats.org/officeDocument/2006/relationships/slideLayout" Target="/ppt/slideLayouts/slideLayout61.xml" Id="rId1" /><Relationship Type="http://schemas.openxmlformats.org/officeDocument/2006/relationships/image" Target="/ppt/media/image93.jpeg" Id="rId5" /><Relationship Type="http://schemas.openxmlformats.org/officeDocument/2006/relationships/image" Target="/ppt/media/image84.jpeg" Id="rId4" /></Relationships>
</file>

<file path=ppt/slides/_rels/slide108.xml.rels>&#65279;<?xml version="1.0" encoding="utf-8"?><Relationships xmlns="http://schemas.openxmlformats.org/package/2006/relationships"><Relationship Type="http://schemas.openxmlformats.org/officeDocument/2006/relationships/image" Target="/ppt/media/image255.png" Id="rId8" /><Relationship Type="http://schemas.openxmlformats.org/officeDocument/2006/relationships/image" Target="/ppt/media/image20.svg" Id="rId3" /><Relationship Type="http://schemas.openxmlformats.org/officeDocument/2006/relationships/image" Target="/ppt/media/image242.svg" Id="rId7" /><Relationship Type="http://schemas.openxmlformats.org/officeDocument/2006/relationships/image" Target="/ppt/media/image196.png" Id="rId2" /><Relationship Type="http://schemas.openxmlformats.org/officeDocument/2006/relationships/slideLayout" Target="/ppt/slideLayouts/slideLayout1014.xml" Id="rId1" /><Relationship Type="http://schemas.openxmlformats.org/officeDocument/2006/relationships/image" Target="/ppt/media/image237.png" Id="rId6" /><Relationship Type="http://schemas.openxmlformats.org/officeDocument/2006/relationships/image" Target="/ppt/media/image283.svg" Id="rId11" /><Relationship Type="http://schemas.openxmlformats.org/officeDocument/2006/relationships/image" Target="/ppt/media/image224.svg" Id="rId5" /><Relationship Type="http://schemas.openxmlformats.org/officeDocument/2006/relationships/image" Target="/ppt/media/image278.png" Id="rId10" /><Relationship Type="http://schemas.openxmlformats.org/officeDocument/2006/relationships/image" Target="/ppt/media/image219.png" Id="rId4" /><Relationship Type="http://schemas.openxmlformats.org/officeDocument/2006/relationships/image" Target="/ppt/media/image265.svg" Id="rId9" /></Relationships>
</file>

<file path=ppt/slides/_rels/slide115.xml.rels>&#65279;<?xml version="1.0" encoding="utf-8"?><Relationships xmlns="http://schemas.openxmlformats.org/package/2006/relationships"><Relationship Type="http://schemas.openxmlformats.org/officeDocument/2006/relationships/image" Target="/ppt/media/image293.png" Id="rId2" /><Relationship Type="http://schemas.openxmlformats.org/officeDocument/2006/relationships/slideLayout" Target="/ppt/slideLayouts/slideLayout1111.xml" Id="rId1" /></Relationships>
</file>

<file path=ppt/slides/_rels/slide122.xml.rels>&#65279;<?xml version="1.0" encoding="utf-8"?><Relationships xmlns="http://schemas.openxmlformats.org/package/2006/relationships"><Relationship Type="http://schemas.openxmlformats.org/officeDocument/2006/relationships/slideLayout" Target="/ppt/slideLayouts/slideLayout126.xml" Id="rId1" /></Relationships>
</file>

<file path=ppt/slides/_rels/slide312.xml.rels>&#65279;<?xml version="1.0" encoding="utf-8"?><Relationships xmlns="http://schemas.openxmlformats.org/package/2006/relationships"><Relationship Type="http://schemas.microsoft.com/office/2007/relationships/hdphoto" Target="/ppt/media/hdphoto36.wdp" Id="rId3" /><Relationship Type="http://schemas.openxmlformats.org/officeDocument/2006/relationships/image" Target="/ppt/media/image312.png" Id="rId2" /><Relationship Type="http://schemas.openxmlformats.org/officeDocument/2006/relationships/slideLayout" Target="/ppt/slideLayouts/slideLayout415.xml" Id="rId1" /></Relationships>
</file>

<file path=ppt/slides/_rels/slide813.xml.rels>&#65279;<?xml version="1.0" encoding="utf-8"?><Relationships xmlns="http://schemas.openxmlformats.org/package/2006/relationships"><Relationship Type="http://schemas.openxmlformats.org/officeDocument/2006/relationships/image" Target="/ppt/media/image166.jpeg" Id="rId8" /><Relationship Type="http://schemas.openxmlformats.org/officeDocument/2006/relationships/image" Target="/ppt/media/image117.jpeg" Id="rId3" /><Relationship Type="http://schemas.openxmlformats.org/officeDocument/2006/relationships/image" Target="/ppt/media/image158.jpeg" Id="rId7" /><Relationship Type="http://schemas.openxmlformats.org/officeDocument/2006/relationships/image" Target="/ppt/media/image109.jpeg" Id="rId2" /><Relationship Type="http://schemas.openxmlformats.org/officeDocument/2006/relationships/slideLayout" Target="/ppt/slideLayouts/slideLayout75.xml" Id="rId1" /><Relationship Type="http://schemas.openxmlformats.org/officeDocument/2006/relationships/image" Target="/ppt/media/image1410.jpeg" Id="rId6" /><Relationship Type="http://schemas.openxmlformats.org/officeDocument/2006/relationships/image" Target="/ppt/media/image1311.jpeg" Id="rId5" /><Relationship Type="http://schemas.openxmlformats.org/officeDocument/2006/relationships/image" Target="/ppt/media/image1212.jpeg" Id="rId4" /><Relationship Type="http://schemas.openxmlformats.org/officeDocument/2006/relationships/image" Target="/ppt/media/image1713.jpeg" Id="rId9" /></Relationships>
</file>

<file path=ppt/slides/_rels/slide911.xml.rels>&#65279;<?xml version="1.0" encoding="utf-8"?><Relationships xmlns="http://schemas.openxmlformats.org/package/2006/relationships"><Relationship Type="http://schemas.openxmlformats.org/officeDocument/2006/relationships/image" Target="/ppt/media/image185.jpg" Id="rId2" /><Relationship Type="http://schemas.openxmlformats.org/officeDocument/2006/relationships/slideLayout" Target="/ppt/slideLayouts/slideLayout916.xml" Id="rId1" /></Relationships>
</file>

<file path=ppt/slides/_rels/slide1314.xml.rels>&#65279;<?xml version="1.0" encoding="utf-8"?><Relationships xmlns="http://schemas.openxmlformats.org/package/2006/relationships"><Relationship Type="http://schemas.openxmlformats.org/officeDocument/2006/relationships/slideLayout" Target="/ppt/slideLayouts/slideLayout1417.xml" Id="rId1" /></Relationships>
</file>

<file path=ppt/slides/_rels/slide1410.xml.rels>&#65279;<?xml version="1.0" encoding="utf-8"?><Relationships xmlns="http://schemas.openxmlformats.org/package/2006/relationships"><Relationship Type="http://schemas.microsoft.com/office/2007/relationships/hdphoto" Target="/ppt/media/hdphoto65.wdp" Id="rId3" /><Relationship Type="http://schemas.openxmlformats.org/officeDocument/2006/relationships/image" Target="/ppt/media/image3011.png" Id="rId2" /><Relationship Type="http://schemas.openxmlformats.org/officeDocument/2006/relationships/slideLayout" Target="/ppt/slideLayouts/slideLayout1513.xml" Id="rId1" /></Relationships>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7B1341B-74CE-99E1-8A79-DB717AB6EAEF}"/>
              </a:ext>
            </a:extLst>
          </p:cNvPr>
          <p:cNvSpPr>
            <a:spLocks noGrp="1"/>
          </p:cNvSpPr>
          <p:nvPr>
            <p:ph type="ctrTitle"/>
          </p:nvPr>
        </p:nvSpPr>
        <p:spPr/>
        <p:txBody>
          <a:bodyPr/>
          <a:lstStyle/>
          <a:p>
            <a:r>
              <a:rPr lang="en-US" dirty="0"/>
              <a:t>PRESENTATION </a:t>
            </a:r>
            <a:br>
              <a:rPr lang="en-US" dirty="0"/>
            </a:br>
            <a:r>
              <a:rPr lang="en-US" dirty="0"/>
              <a:t>TITLE</a:t>
            </a:r>
          </a:p>
        </p:txBody>
      </p:sp>
      <p:sp>
        <p:nvSpPr>
          <p:cNvPr id="4" name="Subtitle 3">
            <a:extLst>
              <a:ext uri="{FF2B5EF4-FFF2-40B4-BE49-F238E27FC236}">
                <a16:creationId xmlns:a16="http://schemas.microsoft.com/office/drawing/2014/main" id="{D1867331-230D-9C0A-257F-D767A3E56A5E}"/>
              </a:ext>
            </a:extLst>
          </p:cNvPr>
          <p:cNvSpPr>
            <a:spLocks noGrp="1"/>
          </p:cNvSpPr>
          <p:nvPr>
            <p:ph type="subTitle" idx="1"/>
          </p:nvPr>
        </p:nvSpPr>
        <p:spPr/>
        <p:txBody>
          <a:bodyPr/>
          <a:lstStyle/>
          <a:p>
            <a:r>
              <a:rPr lang="en-US" dirty="0"/>
              <a:t>a presentation by mirjam nilsson </a:t>
            </a:r>
          </a:p>
          <a:p>
            <a:endParaRPr lang="en-US" dirty="0"/>
          </a:p>
        </p:txBody>
      </p:sp>
      <p:pic>
        <p:nvPicPr>
          <p:cNvPr id="6" name="Picture Placeholder 5" descr="Statues along the edge of a bridge">
            <a:extLst>
              <a:ext uri="{FF2B5EF4-FFF2-40B4-BE49-F238E27FC236}">
                <a16:creationId xmlns:a16="http://schemas.microsoft.com/office/drawing/2014/main" id="{C260DAAE-F925-11DA-1392-452BA0DFE2E5}"/>
              </a:ext>
            </a:extLst>
          </p:cNvPr>
          <p:cNvPicPr>
            <a:picLocks noGrp="1" noChangeAspect="1"/>
          </p:cNvPicPr>
          <p:nvPr>
            <p:ph type="pic" sz="quarter" idx="10"/>
          </p:nvPr>
        </p:nvPicPr>
        <p:blipFill rotWithShape="1">
          <a:blip r:embed="rId2">
            <a:extLst>
              <a:ext uri="{BEBA8EAE-BF5A-486C-A8C5-ECC9F3942E4B}">
                <a14:imgProps xmlns:a14="http://schemas.microsoft.com/office/drawing/2010/main">
                  <a14:imgLayer r:embed="rId3">
                    <a14:imgEffect>
                      <a14:colorTemperature colorTemp="7552"/>
                    </a14:imgEffect>
                    <a14:imgEffect>
                      <a14:saturation sat="76000"/>
                    </a14:imgEffect>
                    <a14:imgEffect>
                      <a14:brightnessContrast bright="-13000" contrast="21000"/>
                    </a14:imgEffect>
                  </a14:imgLayer>
                </a14:imgProps>
              </a:ext>
            </a:extLst>
          </a:blip>
          <a:srcRect t="6" b="6"/>
          <a:stretch/>
        </p:blipFill>
        <p:spPr/>
      </p:pic>
    </p:spTree>
    <p:extLst>
      <p:ext uri="{BB962C8B-B14F-4D97-AF65-F5344CB8AC3E}">
        <p14:creationId xmlns:p14="http://schemas.microsoft.com/office/powerpoint/2010/main" val="14796282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BBD9FBF-BDEA-E2A9-5AC0-F365EF1CA195}"/>
              </a:ext>
            </a:extLst>
          </p:cNvPr>
          <p:cNvSpPr>
            <a:spLocks noGrp="1"/>
          </p:cNvSpPr>
          <p:nvPr>
            <p:ph type="title"/>
          </p:nvPr>
        </p:nvSpPr>
        <p:spPr/>
        <p:txBody>
          <a:bodyPr/>
          <a:lstStyle/>
          <a:p>
            <a:r>
              <a:rPr lang="en-US" dirty="0"/>
              <a:t>Agenda</a:t>
            </a:r>
          </a:p>
        </p:txBody>
      </p:sp>
      <p:pic>
        <p:nvPicPr>
          <p:cNvPr id="6" name="Picture Placeholder 5" descr="Lisbon rooftops">
            <a:extLst>
              <a:ext uri="{FF2B5EF4-FFF2-40B4-BE49-F238E27FC236}">
                <a16:creationId xmlns:a16="http://schemas.microsoft.com/office/drawing/2014/main" id="{51A06734-9234-687F-E232-56B8B04C890F}"/>
              </a:ext>
            </a:extLst>
          </p:cNvPr>
          <p:cNvPicPr>
            <a:picLocks noGrp="1" noChangeAspect="1"/>
          </p:cNvPicPr>
          <p:nvPr>
            <p:ph type="pic" sz="quarter" idx="13"/>
          </p:nvPr>
        </p:nvPicPr>
        <p:blipFill rotWithShape="1">
          <a:blip r:embed="rId2">
            <a:extLst>
              <a:ext uri="{BEBA8EAE-BF5A-486C-A8C5-ECC9F3942E4B}">
                <a14:imgProps xmlns:a14="http://schemas.microsoft.com/office/drawing/2010/main">
                  <a14:imgLayer r:embed="rId3">
                    <a14:imgEffect>
                      <a14:colorTemperature colorTemp="8162"/>
                    </a14:imgEffect>
                    <a14:imgEffect>
                      <a14:saturation sat="135000"/>
                    </a14:imgEffect>
                    <a14:imgEffect>
                      <a14:brightnessContrast bright="-14000" contrast="-38000"/>
                    </a14:imgEffect>
                  </a14:imgLayer>
                </a14:imgProps>
              </a:ext>
            </a:extLst>
          </a:blip>
          <a:srcRect l="35" r="35"/>
          <a:stretch/>
        </p:blipFill>
        <p:spPr/>
      </p:pic>
      <p:graphicFrame>
        <p:nvGraphicFramePr>
          <p:cNvPr id="11" name="Table 11">
            <a:extLst>
              <a:ext uri="{FF2B5EF4-FFF2-40B4-BE49-F238E27FC236}">
                <a16:creationId xmlns:a16="http://schemas.microsoft.com/office/drawing/2014/main" id="{0B69E8E6-9D16-D9E3-B5C1-6F6E6588BF6A}"/>
              </a:ext>
            </a:extLst>
          </p:cNvPr>
          <p:cNvGraphicFramePr>
            <a:graphicFrameLocks noGrp="1"/>
          </p:cNvGraphicFramePr>
          <p:nvPr>
            <p:ph idx="1"/>
            <p:extLst>
              <p:ext uri="{D42A27DB-BD31-4B8C-83A1-F6EECF244321}">
                <p14:modId xmlns:p14="http://schemas.microsoft.com/office/powerpoint/2010/main" val="2658199015"/>
              </p:ext>
            </p:extLst>
          </p:nvPr>
        </p:nvGraphicFramePr>
        <p:xfrm>
          <a:off x="4856163" y="2212975"/>
          <a:ext cx="7335836" cy="4645025"/>
        </p:xfrm>
        <a:graphic>
          <a:graphicData uri="http://schemas.openxmlformats.org/drawingml/2006/table">
            <a:tbl>
              <a:tblPr firstRow="1" bandRow="1"/>
              <a:tblGrid>
                <a:gridCol w="797877">
                  <a:extLst>
                    <a:ext uri="{9D8B030D-6E8A-4147-A177-3AD203B41FA5}">
                      <a16:colId xmlns:a16="http://schemas.microsoft.com/office/drawing/2014/main" val="1680321436"/>
                    </a:ext>
                  </a:extLst>
                </a:gridCol>
                <a:gridCol w="6537959">
                  <a:extLst>
                    <a:ext uri="{9D8B030D-6E8A-4147-A177-3AD203B41FA5}">
                      <a16:colId xmlns:a16="http://schemas.microsoft.com/office/drawing/2014/main" val="1621479666"/>
                    </a:ext>
                  </a:extLst>
                </a:gridCol>
              </a:tblGrid>
              <a:tr h="929005">
                <a:tc>
                  <a:txBody>
                    <a:bodyPr/>
                    <a:lstStyle/>
                    <a:p>
                      <a:pPr algn="ctr"/>
                      <a:r>
                        <a:rPr lang="en-US" sz="2400" dirty="0">
                          <a:latin typeface="+mj-lt"/>
                        </a:rPr>
                        <a:t>3</a:t>
                      </a:r>
                    </a:p>
                  </a:txBody>
                  <a:tcPr anchor="ctr">
                    <a:lnL w="12700" cmpd="sng">
                      <a:noFill/>
                      <a:prstDash val="soli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latin typeface="Felix Titling" panose="020F0502020204030204" pitchFamily="34" charset="0"/>
                          <a:cs typeface="Felix Titling" panose="020F0502020204030204" pitchFamily="34" charset="0"/>
                        </a:rPr>
                        <a:t>Introduction</a:t>
                      </a:r>
                    </a:p>
                  </a:txBody>
                  <a:tcPr marL="411480" anchor="ctr">
                    <a:lnL w="9525" cap="flat" cmpd="sng" algn="ctr">
                      <a:solidFill>
                        <a:schemeClr val="tx1"/>
                      </a:solidFill>
                      <a:prstDash val="solid"/>
                      <a:round/>
                      <a:headEnd type="none" w="med" len="med"/>
                      <a:tailEnd type="none" w="med" len="me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48244635"/>
                  </a:ext>
                </a:extLst>
              </a:tr>
              <a:tr h="929005">
                <a:tc>
                  <a:txBody>
                    <a:bodyPr/>
                    <a:lstStyle/>
                    <a:p>
                      <a:pPr algn="ctr"/>
                      <a:r>
                        <a:rPr lang="en-US" sz="2400" dirty="0">
                          <a:latin typeface="+mj-lt"/>
                        </a:rPr>
                        <a:t>4</a:t>
                      </a:r>
                    </a:p>
                  </a:txBody>
                  <a:tcPr anchor="ctr">
                    <a:lnL w="12700" cmpd="sng">
                      <a:noFill/>
                      <a:prstDash val="soli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latin typeface="Felix Titling" panose="020F0502020204030204" pitchFamily="34" charset="0"/>
                          <a:cs typeface="Felix Titling" panose="020F0502020204030204" pitchFamily="34" charset="0"/>
                        </a:rPr>
                        <a:t>Primary goals</a:t>
                      </a:r>
                    </a:p>
                  </a:txBody>
                  <a:tcPr marL="411480" anchor="ctr">
                    <a:lnL w="9525" cap="flat" cmpd="sng" algn="ctr">
                      <a:solidFill>
                        <a:schemeClr val="tx1"/>
                      </a:solidFill>
                      <a:prstDash val="solid"/>
                      <a:round/>
                      <a:headEnd type="none" w="med" len="med"/>
                      <a:tailEnd type="none" w="med" len="me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30913436"/>
                  </a:ext>
                </a:extLst>
              </a:tr>
              <a:tr h="929005">
                <a:tc>
                  <a:txBody>
                    <a:bodyPr/>
                    <a:lstStyle/>
                    <a:p>
                      <a:pPr algn="ctr"/>
                      <a:r>
                        <a:rPr lang="en-US" sz="2400" dirty="0">
                          <a:latin typeface="+mj-lt"/>
                        </a:rPr>
                        <a:t>5</a:t>
                      </a:r>
                    </a:p>
                  </a:txBody>
                  <a:tcPr anchor="ctr">
                    <a:lnL w="12700" cmpd="sng">
                      <a:noFill/>
                      <a:prstDash val="soli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latin typeface="Felix Titling" panose="020F0502020204030204" pitchFamily="34" charset="0"/>
                          <a:cs typeface="Felix Titling" panose="020F0502020204030204" pitchFamily="34" charset="0"/>
                        </a:rPr>
                        <a:t>areas of growth</a:t>
                      </a:r>
                    </a:p>
                  </a:txBody>
                  <a:tcPr marL="411480" anchor="ctr">
                    <a:lnL w="9525" cap="flat" cmpd="sng" algn="ctr">
                      <a:solidFill>
                        <a:schemeClr val="tx1"/>
                      </a:solidFill>
                      <a:prstDash val="solid"/>
                      <a:round/>
                      <a:headEnd type="none" w="med" len="med"/>
                      <a:tailEnd type="none" w="med" len="me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08392374"/>
                  </a:ext>
                </a:extLst>
              </a:tr>
              <a:tr h="929005">
                <a:tc>
                  <a:txBody>
                    <a:bodyPr/>
                    <a:lstStyle/>
                    <a:p>
                      <a:pPr algn="ctr"/>
                      <a:r>
                        <a:rPr lang="en-US" sz="2400" dirty="0">
                          <a:latin typeface="+mj-lt"/>
                        </a:rPr>
                        <a:t>10</a:t>
                      </a:r>
                    </a:p>
                  </a:txBody>
                  <a:tcPr anchor="ctr">
                    <a:lnL w="12700" cmpd="sng">
                      <a:noFill/>
                      <a:prstDash val="soli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latin typeface="Felix Titling" panose="020F0502020204030204" pitchFamily="34" charset="0"/>
                          <a:cs typeface="Felix Titling" panose="020F0502020204030204" pitchFamily="34" charset="0"/>
                        </a:rPr>
                        <a:t>timeline</a:t>
                      </a:r>
                    </a:p>
                  </a:txBody>
                  <a:tcPr marL="411480" anchor="ctr">
                    <a:lnL w="9525" cap="flat" cmpd="sng" algn="ctr">
                      <a:solidFill>
                        <a:schemeClr val="tx1"/>
                      </a:solidFill>
                      <a:prstDash val="solid"/>
                      <a:round/>
                      <a:headEnd type="none" w="med" len="med"/>
                      <a:tailEnd type="none" w="med" len="me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1282632"/>
                  </a:ext>
                </a:extLst>
              </a:tr>
              <a:tr h="929005">
                <a:tc>
                  <a:txBody>
                    <a:bodyPr/>
                    <a:lstStyle/>
                    <a:p>
                      <a:pPr algn="ctr"/>
                      <a:r>
                        <a:rPr lang="en-US" sz="2400">
                          <a:latin typeface="+mj-lt"/>
                        </a:rPr>
                        <a:t>13</a:t>
                      </a:r>
                      <a:endParaRPr lang="en-US" sz="2400" dirty="0">
                        <a:latin typeface="+mj-lt"/>
                      </a:endParaRPr>
                    </a:p>
                  </a:txBody>
                  <a:tcPr anchor="ctr">
                    <a:lnL w="12700" cmpd="sng">
                      <a:noFill/>
                      <a:prstDash val="soli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latin typeface="Felix Titling" panose="020F0502020204030204" pitchFamily="34" charset="0"/>
                          <a:cs typeface="Felix Titling" panose="020F0502020204030204" pitchFamily="34" charset="0"/>
                        </a:rPr>
                        <a:t>summary</a:t>
                      </a:r>
                    </a:p>
                  </a:txBody>
                  <a:tcPr marL="411480" anchor="ctr">
                    <a:lnL w="9525" cap="flat" cmpd="sng" algn="ctr">
                      <a:solidFill>
                        <a:schemeClr val="tx1"/>
                      </a:solidFill>
                      <a:prstDash val="solid"/>
                      <a:round/>
                      <a:headEnd type="none" w="med" len="med"/>
                      <a:tailEnd type="none" w="med" len="med"/>
                    </a:lnL>
                    <a:lnR w="12700" cmpd="sng">
                      <a:noFill/>
                      <a:prstDash val="solid"/>
                    </a:lnR>
                    <a:lnT w="9525" cap="flat" cmpd="sng" algn="ctr">
                      <a:solidFill>
                        <a:schemeClr val="tx1"/>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612909531"/>
                  </a:ext>
                </a:extLst>
              </a:tr>
            </a:tbl>
          </a:graphicData>
        </a:graphic>
      </p:graphicFrame>
    </p:spTree>
    <p:extLst>
      <p:ext uri="{BB962C8B-B14F-4D97-AF65-F5344CB8AC3E}">
        <p14:creationId xmlns:p14="http://schemas.microsoft.com/office/powerpoint/2010/main" val="37012148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row of white marble pillars">
            <a:extLst>
              <a:ext uri="{FF2B5EF4-FFF2-40B4-BE49-F238E27FC236}">
                <a16:creationId xmlns:a16="http://schemas.microsoft.com/office/drawing/2014/main" id="{515BB532-51DF-321C-7800-6827120DB45C}"/>
              </a:ext>
            </a:extLst>
          </p:cNvPr>
          <p:cNvPicPr>
            <a:picLocks noGrp="1" noChangeAspect="1"/>
          </p:cNvPicPr>
          <p:nvPr>
            <p:ph type="pic" sz="quarter" idx="10"/>
          </p:nvPr>
        </p:nvPicPr>
        <p:blipFill rotWithShape="1">
          <a:blip r:embed="rId2">
            <a:extLst>
              <a:ext uri="{BEBA8EAE-BF5A-486C-A8C5-ECC9F3942E4B}">
                <a14:imgProps xmlns:a14="http://schemas.microsoft.com/office/drawing/2010/main">
                  <a14:imgLayer r:embed="rId3">
                    <a14:imgEffect>
                      <a14:colorTemperature colorTemp="7980"/>
                    </a14:imgEffect>
                    <a14:imgEffect>
                      <a14:saturation sat="45000"/>
                    </a14:imgEffect>
                    <a14:imgEffect>
                      <a14:brightnessContrast bright="-67000" contrast="-41000"/>
                    </a14:imgEffect>
                  </a14:imgLayer>
                </a14:imgProps>
              </a:ext>
            </a:extLst>
          </a:blip>
          <a:srcRect/>
          <a:stretch/>
        </p:blipFill>
        <p:spPr/>
      </p:pic>
      <p:sp>
        <p:nvSpPr>
          <p:cNvPr id="3" name="Title 2">
            <a:extLst>
              <a:ext uri="{FF2B5EF4-FFF2-40B4-BE49-F238E27FC236}">
                <a16:creationId xmlns:a16="http://schemas.microsoft.com/office/drawing/2014/main" id="{A25B87C0-1FA0-EABB-EF67-261E89409AB6}"/>
              </a:ext>
            </a:extLst>
          </p:cNvPr>
          <p:cNvSpPr>
            <a:spLocks noGrp="1"/>
          </p:cNvSpPr>
          <p:nvPr>
            <p:ph type="title"/>
          </p:nvPr>
        </p:nvSpPr>
        <p:spPr/>
        <p:txBody>
          <a:bodyPr/>
          <a:lstStyle/>
          <a:p>
            <a:r>
              <a:rPr lang="en-US" dirty="0"/>
              <a:t>Primary Goals</a:t>
            </a:r>
          </a:p>
        </p:txBody>
      </p:sp>
      <p:sp>
        <p:nvSpPr>
          <p:cNvPr id="4" name="Text Placeholder 3">
            <a:extLst>
              <a:ext uri="{FF2B5EF4-FFF2-40B4-BE49-F238E27FC236}">
                <a16:creationId xmlns:a16="http://schemas.microsoft.com/office/drawing/2014/main" id="{39AF711E-23B5-8216-7359-9690CF61DB82}"/>
              </a:ext>
            </a:extLst>
          </p:cNvPr>
          <p:cNvSpPr>
            <a:spLocks noGrp="1"/>
          </p:cNvSpPr>
          <p:nvPr>
            <p:ph type="body" idx="1"/>
          </p:nvPr>
        </p:nvSpPr>
        <p:spPr/>
        <p:txBody>
          <a:bodyPr/>
          <a:lstStyle/>
          <a:p>
            <a:r>
              <a:rPr lang="en-US" dirty="0"/>
              <a:t>annual revenue growth </a:t>
            </a:r>
          </a:p>
        </p:txBody>
      </p:sp>
      <p:cxnSp>
        <p:nvCxnSpPr>
          <p:cNvPr id="8" name="Straight Connector 7">
            <a:extLst>
              <a:ext uri="{FF2B5EF4-FFF2-40B4-BE49-F238E27FC236}">
                <a16:creationId xmlns:a16="http://schemas.microsoft.com/office/drawing/2014/main" id="{F6371A21-ED92-D1B5-A557-2DD777A22027}"/>
              </a:ext>
              <a:ext uri="{C183D7F6-B498-43B3-948B-1728B52AA6E4}">
                <adec:decorative xmlns:adec="http://schemas.microsoft.com/office/drawing/2017/decorative" val="1"/>
              </a:ext>
            </a:extLst>
          </p:cNvPr>
          <p:cNvCxnSpPr>
            <a:cxnSpLocks/>
          </p:cNvCxnSpPr>
          <p:nvPr/>
        </p:nvCxnSpPr>
        <p:spPr>
          <a:xfrm>
            <a:off x="-12700" y="5282777"/>
            <a:ext cx="6535479"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FEEBC66-8A88-7748-D315-C8A4BDE779A2}"/>
              </a:ext>
              <a:ext uri="{C183D7F6-B498-43B3-948B-1728B52AA6E4}">
                <adec:decorative xmlns:adec="http://schemas.microsoft.com/office/drawing/2017/decorative" val="1"/>
              </a:ext>
            </a:extLst>
          </p:cNvPr>
          <p:cNvCxnSpPr>
            <a:cxnSpLocks/>
          </p:cNvCxnSpPr>
          <p:nvPr/>
        </p:nvCxnSpPr>
        <p:spPr>
          <a:xfrm>
            <a:off x="9696893" y="5282777"/>
            <a:ext cx="2495107"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93365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5AFD3-F0EF-D088-D9F6-0111FE57B812}"/>
              </a:ext>
            </a:extLst>
          </p:cNvPr>
          <p:cNvSpPr>
            <a:spLocks noGrp="1"/>
          </p:cNvSpPr>
          <p:nvPr>
            <p:ph type="title"/>
          </p:nvPr>
        </p:nvSpPr>
        <p:spPr/>
        <p:txBody>
          <a:bodyPr/>
          <a:lstStyle/>
          <a:p>
            <a:r>
              <a:rPr lang="en-US" sz="4000" dirty="0">
                <a:latin typeface="Felix Titling" panose="020F0502020204030204" pitchFamily="34" charset="0"/>
                <a:cs typeface="Felix Titling" panose="020F0502020204030204" pitchFamily="34" charset="0"/>
              </a:rPr>
              <a:t>AREAS OF GROWTH</a:t>
            </a:r>
            <a:endParaRPr lang="en-US" dirty="0"/>
          </a:p>
        </p:txBody>
      </p:sp>
      <p:graphicFrame>
        <p:nvGraphicFramePr>
          <p:cNvPr id="4" name="Table 4">
            <a:extLst>
              <a:ext uri="{FF2B5EF4-FFF2-40B4-BE49-F238E27FC236}">
                <a16:creationId xmlns:a16="http://schemas.microsoft.com/office/drawing/2014/main" id="{98AFEAF5-9B54-24D0-0679-F8275B7A4525}"/>
              </a:ext>
            </a:extLst>
          </p:cNvPr>
          <p:cNvGraphicFramePr>
            <a:graphicFrameLocks noGrp="1"/>
          </p:cNvGraphicFramePr>
          <p:nvPr>
            <p:ph idx="1"/>
            <p:extLst>
              <p:ext uri="{D42A27DB-BD31-4B8C-83A1-F6EECF244321}">
                <p14:modId xmlns:p14="http://schemas.microsoft.com/office/powerpoint/2010/main" val="1660331314"/>
              </p:ext>
            </p:extLst>
          </p:nvPr>
        </p:nvGraphicFramePr>
        <p:xfrm>
          <a:off x="987425" y="1618488"/>
          <a:ext cx="10286996" cy="4209556"/>
        </p:xfrm>
        <a:graphic>
          <a:graphicData uri="http://schemas.openxmlformats.org/drawingml/2006/table">
            <a:tbl>
              <a:tblPr firstRow="1" bandRow="1">
                <a:tableStyleId>{5C22544A-7EE6-4342-B048-85BDC9FD1C3A}</a:tableStyleId>
              </a:tblPr>
              <a:tblGrid>
                <a:gridCol w="1124150">
                  <a:extLst>
                    <a:ext uri="{9D8B030D-6E8A-4147-A177-3AD203B41FA5}">
                      <a16:colId xmlns:a16="http://schemas.microsoft.com/office/drawing/2014/main" val="1689330750"/>
                    </a:ext>
                  </a:extLst>
                </a:gridCol>
                <a:gridCol w="1933536">
                  <a:extLst>
                    <a:ext uri="{9D8B030D-6E8A-4147-A177-3AD203B41FA5}">
                      <a16:colId xmlns:a16="http://schemas.microsoft.com/office/drawing/2014/main" val="2660631934"/>
                    </a:ext>
                  </a:extLst>
                </a:gridCol>
                <a:gridCol w="2409770">
                  <a:extLst>
                    <a:ext uri="{9D8B030D-6E8A-4147-A177-3AD203B41FA5}">
                      <a16:colId xmlns:a16="http://schemas.microsoft.com/office/drawing/2014/main" val="3909717689"/>
                    </a:ext>
                  </a:extLst>
                </a:gridCol>
                <a:gridCol w="2409770">
                  <a:extLst>
                    <a:ext uri="{9D8B030D-6E8A-4147-A177-3AD203B41FA5}">
                      <a16:colId xmlns:a16="http://schemas.microsoft.com/office/drawing/2014/main" val="1603189107"/>
                    </a:ext>
                  </a:extLst>
                </a:gridCol>
                <a:gridCol w="2409770">
                  <a:extLst>
                    <a:ext uri="{9D8B030D-6E8A-4147-A177-3AD203B41FA5}">
                      <a16:colId xmlns:a16="http://schemas.microsoft.com/office/drawing/2014/main" val="2755691855"/>
                    </a:ext>
                  </a:extLst>
                </a:gridCol>
              </a:tblGrid>
              <a:tr h="1094557">
                <a:tc>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r>
                        <a:rPr lang="en-US" b="0" dirty="0">
                          <a:solidFill>
                            <a:schemeClr val="accent1"/>
                          </a:solidFill>
                          <a:latin typeface="Felix Titling" pitchFamily="82" charset="77"/>
                        </a:rPr>
                        <a:t>B2B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r>
                        <a:rPr lang="en-US" b="0" dirty="0">
                          <a:solidFill>
                            <a:schemeClr val="accent1"/>
                          </a:solidFill>
                          <a:latin typeface="Felix Titling" pitchFamily="82" charset="77"/>
                        </a:rPr>
                        <a:t>Supply chain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r>
                        <a:rPr lang="en-US" b="0" dirty="0">
                          <a:solidFill>
                            <a:schemeClr val="accent1"/>
                          </a:solidFill>
                          <a:latin typeface="Felix Titling" pitchFamily="82" charset="77"/>
                        </a:rPr>
                        <a:t>ROI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a:r>
                        <a:rPr lang="en-US" b="0" dirty="0">
                          <a:solidFill>
                            <a:schemeClr val="accent1"/>
                          </a:solidFill>
                          <a:latin typeface="Felix Titling" pitchFamily="82" charset="77"/>
                        </a:rPr>
                        <a:t>E-commerce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479928716"/>
                  </a:ext>
                </a:extLst>
              </a:tr>
              <a:tr h="775519">
                <a:tc>
                  <a:txBody>
                    <a:bodyPr/>
                    <a:lstStyle/>
                    <a:p>
                      <a:pPr algn="ctr"/>
                      <a:r>
                        <a:rPr lang="en-US" b="0" i="0" dirty="0">
                          <a:solidFill>
                            <a:schemeClr val="accent1"/>
                          </a:solidFill>
                          <a:latin typeface="Avenir Next LT Pro" panose="020B0504020202020204" pitchFamily="34" charset="77"/>
                        </a:rPr>
                        <a:t>Q1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dirty="0">
                          <a:solidFill>
                            <a:schemeClr val="accent2">
                              <a:lumMod val="50000"/>
                            </a:schemeClr>
                          </a:solidFill>
                          <a:latin typeface="Avenir Next LT Pro" panose="020B0504020202020204" pitchFamily="34" charset="77"/>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dirty="0">
                          <a:solidFill>
                            <a:schemeClr val="accent2">
                              <a:lumMod val="50000"/>
                            </a:schemeClr>
                          </a:solidFill>
                          <a:latin typeface="Avenir Next LT Pro" panose="020B0504020202020204" pitchFamily="34" charset="77"/>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dirty="0">
                          <a:solidFill>
                            <a:schemeClr val="accent2">
                              <a:lumMod val="50000"/>
                            </a:schemeClr>
                          </a:solidFill>
                          <a:latin typeface="Avenir Next LT Pro" panose="020B0504020202020204" pitchFamily="34" charset="77"/>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dirty="0">
                          <a:solidFill>
                            <a:schemeClr val="accent2">
                              <a:lumMod val="50000"/>
                            </a:schemeClr>
                          </a:solidFill>
                          <a:latin typeface="Avenir Next LT Pro" panose="020B0504020202020204" pitchFamily="34" charset="77"/>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760208656"/>
                  </a:ext>
                </a:extLst>
              </a:tr>
              <a:tr h="777209">
                <a:tc>
                  <a:txBody>
                    <a:bodyPr/>
                    <a:lstStyle/>
                    <a:p>
                      <a:pPr algn="ctr"/>
                      <a:r>
                        <a:rPr lang="en-US" b="0" i="0" dirty="0">
                          <a:solidFill>
                            <a:schemeClr val="accent1"/>
                          </a:solidFill>
                          <a:latin typeface="Avenir Next LT Pro" panose="020B0504020202020204" pitchFamily="34" charset="77"/>
                        </a:rPr>
                        <a:t>Q2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dirty="0">
                          <a:solidFill>
                            <a:schemeClr val="accent2">
                              <a:lumMod val="50000"/>
                            </a:schemeClr>
                          </a:solidFill>
                          <a:latin typeface="Avenir Next LT Pro" panose="020B0504020202020204" pitchFamily="34" charset="77"/>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US" dirty="0">
                          <a:solidFill>
                            <a:schemeClr val="accent2">
                              <a:lumMod val="50000"/>
                            </a:schemeClr>
                          </a:solidFill>
                          <a:latin typeface="Avenir Next LT Pro" panose="020B0504020202020204" pitchFamily="34" charset="77"/>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US" dirty="0">
                          <a:solidFill>
                            <a:schemeClr val="accent2">
                              <a:lumMod val="50000"/>
                            </a:schemeClr>
                          </a:solidFill>
                          <a:latin typeface="Avenir Next LT Pro" panose="020B0504020202020204" pitchFamily="34" charset="77"/>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US" dirty="0">
                          <a:solidFill>
                            <a:schemeClr val="accent2">
                              <a:lumMod val="50000"/>
                            </a:schemeClr>
                          </a:solidFill>
                          <a:latin typeface="Avenir Next LT Pro" panose="020B0504020202020204" pitchFamily="34" charset="77"/>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3634243071"/>
                  </a:ext>
                </a:extLst>
              </a:tr>
              <a:tr h="781144">
                <a:tc>
                  <a:txBody>
                    <a:bodyPr/>
                    <a:lstStyle/>
                    <a:p>
                      <a:pPr algn="ctr"/>
                      <a:r>
                        <a:rPr lang="en-US" b="0" i="0" dirty="0">
                          <a:solidFill>
                            <a:schemeClr val="accent1"/>
                          </a:solidFill>
                          <a:latin typeface="Avenir Next LT Pro" panose="020B0504020202020204" pitchFamily="34" charset="77"/>
                        </a:rPr>
                        <a:t>Q3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dirty="0">
                          <a:solidFill>
                            <a:schemeClr val="accent2">
                              <a:lumMod val="50000"/>
                            </a:schemeClr>
                          </a:solidFill>
                          <a:latin typeface="Avenir Next LT Pro" panose="020B0504020202020204" pitchFamily="34" charset="77"/>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dirty="0">
                          <a:solidFill>
                            <a:schemeClr val="accent2">
                              <a:lumMod val="50000"/>
                            </a:schemeClr>
                          </a:solidFill>
                          <a:latin typeface="Avenir Next LT Pro" panose="020B0504020202020204" pitchFamily="34" charset="77"/>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dirty="0">
                          <a:solidFill>
                            <a:schemeClr val="accent2">
                              <a:lumMod val="50000"/>
                            </a:schemeClr>
                          </a:solidFill>
                          <a:latin typeface="Avenir Next LT Pro" panose="020B0504020202020204" pitchFamily="34" charset="77"/>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dirty="0">
                          <a:solidFill>
                            <a:schemeClr val="accent2">
                              <a:lumMod val="50000"/>
                            </a:schemeClr>
                          </a:solidFill>
                          <a:latin typeface="Avenir Next LT Pro" panose="020B0504020202020204" pitchFamily="34" charset="77"/>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15808797"/>
                  </a:ext>
                </a:extLst>
              </a:tr>
              <a:tr h="781127">
                <a:tc>
                  <a:txBody>
                    <a:bodyPr/>
                    <a:lstStyle/>
                    <a:p>
                      <a:pPr algn="ctr"/>
                      <a:r>
                        <a:rPr lang="en-US" b="0" i="0" dirty="0">
                          <a:solidFill>
                            <a:schemeClr val="accent1"/>
                          </a:solidFill>
                          <a:latin typeface="Avenir Next LT Pro" panose="020B0504020202020204" pitchFamily="34" charset="77"/>
                        </a:rPr>
                        <a:t>Q4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dirty="0">
                          <a:solidFill>
                            <a:schemeClr val="accent2">
                              <a:lumMod val="50000"/>
                            </a:schemeClr>
                          </a:solidFill>
                          <a:latin typeface="Avenir Next LT Pro" panose="020B0504020202020204" pitchFamily="34" charset="77"/>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US" dirty="0">
                          <a:solidFill>
                            <a:schemeClr val="accent2">
                              <a:lumMod val="50000"/>
                            </a:schemeClr>
                          </a:solidFill>
                          <a:latin typeface="Avenir Next LT Pro" panose="020B0504020202020204" pitchFamily="34" charset="77"/>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US" dirty="0">
                          <a:solidFill>
                            <a:schemeClr val="accent2">
                              <a:lumMod val="50000"/>
                            </a:schemeClr>
                          </a:solidFill>
                          <a:latin typeface="Avenir Next LT Pro" panose="020B0504020202020204" pitchFamily="34" charset="77"/>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ctr"/>
                      <a:r>
                        <a:rPr lang="en-US" dirty="0">
                          <a:solidFill>
                            <a:schemeClr val="accent2">
                              <a:lumMod val="50000"/>
                            </a:schemeClr>
                          </a:solidFill>
                          <a:latin typeface="Avenir Next LT Pro" panose="020B0504020202020204" pitchFamily="34" charset="77"/>
                        </a:rPr>
                        <a:t>7.0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380950325"/>
                  </a:ext>
                </a:extLst>
              </a:tr>
            </a:tbl>
          </a:graphicData>
        </a:graphic>
      </p:graphicFrame>
      <p:sp>
        <p:nvSpPr>
          <p:cNvPr id="6" name="Slide Number Placeholder 5">
            <a:extLst>
              <a:ext uri="{FF2B5EF4-FFF2-40B4-BE49-F238E27FC236}">
                <a16:creationId xmlns:a16="http://schemas.microsoft.com/office/drawing/2014/main" id="{6F202D71-F202-B767-2704-F4AC06C53703}"/>
              </a:ext>
            </a:extLst>
          </p:cNvPr>
          <p:cNvSpPr>
            <a:spLocks noGrp="1"/>
          </p:cNvSpPr>
          <p:nvPr>
            <p:ph type="sldNum" sz="quarter" idx="12"/>
          </p:nvPr>
        </p:nvSpPr>
        <p:spPr/>
        <p:txBody>
          <a:bodyPr/>
          <a:lstStyle/>
          <a:p>
            <a:fld id="{84D792B7-0397-C047-AE12-1A03F7E3DC83}" type="slidenum">
              <a:rPr lang="en-US" smtClean="0"/>
              <a:t>5</a:t>
            </a:fld>
            <a:endParaRPr lang="en-US" dirty="0"/>
          </a:p>
        </p:txBody>
      </p:sp>
      <p:sp>
        <p:nvSpPr>
          <p:cNvPr id="5" name="Footer Placeholder 4">
            <a:extLst>
              <a:ext uri="{FF2B5EF4-FFF2-40B4-BE49-F238E27FC236}">
                <a16:creationId xmlns:a16="http://schemas.microsoft.com/office/drawing/2014/main" id="{73A0704B-DC40-1BB3-5C20-8E865815B623}"/>
              </a:ext>
            </a:extLst>
          </p:cNvPr>
          <p:cNvSpPr>
            <a:spLocks noGrp="1"/>
          </p:cNvSpPr>
          <p:nvPr>
            <p:ph type="ftr" sz="quarter" idx="11"/>
          </p:nvPr>
        </p:nvSpPr>
        <p:spPr/>
        <p:txBody>
          <a:bodyPr/>
          <a:lstStyle/>
          <a:p>
            <a:r>
              <a:rPr lang="en-US"/>
              <a:t>presentation title</a:t>
            </a:r>
            <a:endParaRPr lang="en-US" dirty="0"/>
          </a:p>
        </p:txBody>
      </p:sp>
      <p:sp>
        <p:nvSpPr>
          <p:cNvPr id="3" name="Date Placeholder 2">
            <a:extLst>
              <a:ext uri="{FF2B5EF4-FFF2-40B4-BE49-F238E27FC236}">
                <a16:creationId xmlns:a16="http://schemas.microsoft.com/office/drawing/2014/main" id="{E86D0F1C-0C5D-BE89-49DE-F1F7DF191B2A}"/>
              </a:ext>
            </a:extLst>
          </p:cNvPr>
          <p:cNvSpPr>
            <a:spLocks noGrp="1"/>
          </p:cNvSpPr>
          <p:nvPr>
            <p:ph type="dt" sz="half" idx="10"/>
          </p:nvPr>
        </p:nvSpPr>
        <p:spPr/>
        <p:txBody>
          <a:bodyPr/>
          <a:lstStyle/>
          <a:p>
            <a:r>
              <a:rPr lang="en-US"/>
              <a:t>20XX</a:t>
            </a:r>
            <a:endParaRPr lang="en-US" dirty="0"/>
          </a:p>
        </p:txBody>
      </p:sp>
    </p:spTree>
    <p:extLst>
      <p:ext uri="{BB962C8B-B14F-4D97-AF65-F5344CB8AC3E}">
        <p14:creationId xmlns:p14="http://schemas.microsoft.com/office/powerpoint/2010/main" val="4810548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5B19C86-33A9-9600-DA3A-926F0E8A980F}"/>
              </a:ext>
            </a:extLst>
          </p:cNvPr>
          <p:cNvSpPr>
            <a:spLocks noGrp="1"/>
          </p:cNvSpPr>
          <p:nvPr>
            <p:ph type="title"/>
          </p:nvPr>
        </p:nvSpPr>
        <p:spPr/>
        <p:txBody>
          <a:bodyPr/>
          <a:lstStyle/>
          <a:p>
            <a:r>
              <a:rPr lang="en-US" sz="5400" dirty="0">
                <a:effectLst/>
                <a:latin typeface="Felix Titling" pitchFamily="82" charset="77"/>
              </a:rPr>
              <a:t>Business </a:t>
            </a:r>
            <a:r>
              <a:rPr lang="en-US" sz="5400" dirty="0">
                <a:solidFill>
                  <a:schemeClr val="tx2"/>
                </a:solidFill>
                <a:effectLst/>
                <a:latin typeface="Felix Titling" pitchFamily="82" charset="77"/>
              </a:rPr>
              <a:t>opportunities </a:t>
            </a:r>
            <a:r>
              <a:rPr lang="en-US" sz="5400" dirty="0">
                <a:effectLst/>
                <a:latin typeface="Felix Titling" pitchFamily="82" charset="77"/>
              </a:rPr>
              <a:t>are like buses. There's </a:t>
            </a:r>
            <a:r>
              <a:rPr lang="en-US" sz="5400" dirty="0">
                <a:solidFill>
                  <a:schemeClr val="tx2"/>
                </a:solidFill>
                <a:effectLst/>
                <a:latin typeface="Felix Titling" pitchFamily="82" charset="77"/>
              </a:rPr>
              <a:t>always another </a:t>
            </a:r>
            <a:r>
              <a:rPr lang="en-US" sz="5400" dirty="0">
                <a:effectLst/>
                <a:latin typeface="Felix Titling" pitchFamily="82" charset="77"/>
              </a:rPr>
              <a:t>one coming.</a:t>
            </a:r>
            <a:endParaRPr lang="en-US" sz="5400" dirty="0">
              <a:latin typeface="Felix Titling" pitchFamily="82" charset="77"/>
            </a:endParaRPr>
          </a:p>
        </p:txBody>
      </p:sp>
      <p:sp>
        <p:nvSpPr>
          <p:cNvPr id="4" name="Subtitle 3">
            <a:extLst>
              <a:ext uri="{FF2B5EF4-FFF2-40B4-BE49-F238E27FC236}">
                <a16:creationId xmlns:a16="http://schemas.microsoft.com/office/drawing/2014/main" id="{564C4B61-4FF1-B5E2-765D-7400F598617E}"/>
              </a:ext>
            </a:extLst>
          </p:cNvPr>
          <p:cNvSpPr>
            <a:spLocks noGrp="1"/>
          </p:cNvSpPr>
          <p:nvPr>
            <p:ph type="subTitle" idx="1"/>
          </p:nvPr>
        </p:nvSpPr>
        <p:spPr/>
        <p:txBody>
          <a:bodyPr>
            <a:normAutofit/>
          </a:bodyPr>
          <a:lstStyle/>
          <a:p>
            <a:pPr algn="ctr"/>
            <a:r>
              <a:rPr lang="en-US" dirty="0">
                <a:effectLst/>
                <a:latin typeface="Avenir Next LT Pro" panose="020B0504020202020204" pitchFamily="34" charset="77"/>
              </a:rPr>
              <a:t>quote by richard branson</a:t>
            </a:r>
            <a:endParaRPr lang="en-US" dirty="0">
              <a:latin typeface="Avenir Next LT Pro" panose="020B0504020202020204" pitchFamily="34" charset="77"/>
            </a:endParaRPr>
          </a:p>
        </p:txBody>
      </p:sp>
      <p:pic>
        <p:nvPicPr>
          <p:cNvPr id="7" name="Picture Placeholder 6" descr="Front side of an apartment building in the city">
            <a:extLst>
              <a:ext uri="{FF2B5EF4-FFF2-40B4-BE49-F238E27FC236}">
                <a16:creationId xmlns:a16="http://schemas.microsoft.com/office/drawing/2014/main" id="{08CD0943-0707-E64B-AF0B-E420B4D0A1B1}"/>
              </a:ext>
            </a:extLst>
          </p:cNvPr>
          <p:cNvPicPr>
            <a:picLocks noGrp="1" noChangeAspect="1"/>
          </p:cNvPicPr>
          <p:nvPr>
            <p:ph type="pic" sz="quarter" idx="13"/>
          </p:nvPr>
        </p:nvPicPr>
        <p:blipFill rotWithShape="1">
          <a:blip r:embed="rId2">
            <a:extLst>
              <a:ext uri="{BEBA8EAE-BF5A-486C-A8C5-ECC9F3942E4B}">
                <a14:imgProps xmlns:a14="http://schemas.microsoft.com/office/drawing/2010/main">
                  <a14:imgLayer r:embed="rId3">
                    <a14:imgEffect>
                      <a14:colorTemperature colorTemp="8579"/>
                    </a14:imgEffect>
                    <a14:imgEffect>
                      <a14:saturation sat="91000"/>
                    </a14:imgEffect>
                    <a14:imgEffect>
                      <a14:brightnessContrast bright="1000" contrast="-45000"/>
                    </a14:imgEffect>
                  </a14:imgLayer>
                </a14:imgProps>
              </a:ext>
            </a:extLst>
          </a:blip>
          <a:srcRect/>
          <a:stretch/>
        </p:blipFill>
        <p:spPr>
          <a:prstGeom prst="rect">
            <a:avLst/>
          </a:prstGeom>
          <a:ln w="15875">
            <a:solidFill>
              <a:schemeClr val="tx1"/>
            </a:solidFill>
          </a:ln>
        </p:spPr>
      </p:pic>
      <p:sp>
        <p:nvSpPr>
          <p:cNvPr id="6" name="Slide Number Placeholder 5">
            <a:extLst>
              <a:ext uri="{FF2B5EF4-FFF2-40B4-BE49-F238E27FC236}">
                <a16:creationId xmlns:a16="http://schemas.microsoft.com/office/drawing/2014/main" id="{627018BA-623E-D51E-BE0E-F23E62CC335B}"/>
              </a:ext>
            </a:extLst>
          </p:cNvPr>
          <p:cNvSpPr>
            <a:spLocks noGrp="1"/>
          </p:cNvSpPr>
          <p:nvPr>
            <p:ph type="sldNum" sz="quarter" idx="12"/>
          </p:nvPr>
        </p:nvSpPr>
        <p:spPr/>
        <p:txBody>
          <a:bodyPr/>
          <a:lstStyle/>
          <a:p>
            <a:fld id="{84D792B7-0397-C047-AE12-1A03F7E3DC83}" type="slidenum">
              <a:rPr lang="en-US" smtClean="0"/>
              <a:pPr/>
              <a:t>6</a:t>
            </a:fld>
            <a:endParaRPr lang="en-US" dirty="0"/>
          </a:p>
        </p:txBody>
      </p:sp>
      <p:sp>
        <p:nvSpPr>
          <p:cNvPr id="5" name="Footer Placeholder 4">
            <a:extLst>
              <a:ext uri="{FF2B5EF4-FFF2-40B4-BE49-F238E27FC236}">
                <a16:creationId xmlns:a16="http://schemas.microsoft.com/office/drawing/2014/main" id="{847A5FDE-1153-51BC-BC63-9067CD01372E}"/>
              </a:ext>
            </a:extLst>
          </p:cNvPr>
          <p:cNvSpPr>
            <a:spLocks noGrp="1"/>
          </p:cNvSpPr>
          <p:nvPr>
            <p:ph type="ftr" sz="quarter" idx="11"/>
          </p:nvPr>
        </p:nvSpPr>
        <p:spPr/>
        <p:txBody>
          <a:bodyPr/>
          <a:lstStyle/>
          <a:p>
            <a:r>
              <a:rPr lang="en-US"/>
              <a:t>presentation title</a:t>
            </a:r>
            <a:endParaRPr lang="en-US" dirty="0"/>
          </a:p>
        </p:txBody>
      </p:sp>
      <p:sp>
        <p:nvSpPr>
          <p:cNvPr id="2" name="Date Placeholder 1">
            <a:extLst>
              <a:ext uri="{FF2B5EF4-FFF2-40B4-BE49-F238E27FC236}">
                <a16:creationId xmlns:a16="http://schemas.microsoft.com/office/drawing/2014/main" id="{BF97B505-A442-09AA-E04D-D58275607BA3}"/>
              </a:ext>
            </a:extLst>
          </p:cNvPr>
          <p:cNvSpPr>
            <a:spLocks noGrp="1"/>
          </p:cNvSpPr>
          <p:nvPr>
            <p:ph type="dt" sz="half" idx="10"/>
          </p:nvPr>
        </p:nvSpPr>
        <p:spPr/>
        <p:txBody>
          <a:bodyPr/>
          <a:lstStyle/>
          <a:p>
            <a:r>
              <a:rPr lang="en-US"/>
              <a:t>20XX</a:t>
            </a:r>
            <a:endParaRPr lang="en-US" dirty="0"/>
          </a:p>
        </p:txBody>
      </p:sp>
    </p:spTree>
    <p:extLst>
      <p:ext uri="{BB962C8B-B14F-4D97-AF65-F5344CB8AC3E}">
        <p14:creationId xmlns:p14="http://schemas.microsoft.com/office/powerpoint/2010/main" val="21469251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207CC-F57D-C682-BCC1-97ABF3D06211}"/>
              </a:ext>
            </a:extLst>
          </p:cNvPr>
          <p:cNvSpPr>
            <a:spLocks noGrp="1"/>
          </p:cNvSpPr>
          <p:nvPr>
            <p:ph type="title"/>
          </p:nvPr>
        </p:nvSpPr>
        <p:spPr/>
        <p:txBody>
          <a:bodyPr/>
          <a:lstStyle/>
          <a:p>
            <a:r>
              <a:rPr lang="en-US" dirty="0"/>
              <a:t>OUR TEAM</a:t>
            </a:r>
          </a:p>
        </p:txBody>
      </p:sp>
      <p:sp>
        <p:nvSpPr>
          <p:cNvPr id="3" name="Text Placeholder 2">
            <a:extLst>
              <a:ext uri="{FF2B5EF4-FFF2-40B4-BE49-F238E27FC236}">
                <a16:creationId xmlns:a16="http://schemas.microsoft.com/office/drawing/2014/main" id="{90C12D66-2ED9-2378-9E40-AB8178B922D0}"/>
              </a:ext>
            </a:extLst>
          </p:cNvPr>
          <p:cNvSpPr>
            <a:spLocks noGrp="1"/>
          </p:cNvSpPr>
          <p:nvPr>
            <p:ph type="body" idx="1"/>
          </p:nvPr>
        </p:nvSpPr>
        <p:spPr/>
        <p:txBody>
          <a:bodyPr/>
          <a:lstStyle/>
          <a:p>
            <a:r>
              <a:rPr lang="en-US" dirty="0"/>
              <a:t>Takuma Hayashi​​</a:t>
            </a:r>
          </a:p>
        </p:txBody>
      </p:sp>
      <p:sp>
        <p:nvSpPr>
          <p:cNvPr id="5" name="Text Placeholder 4">
            <a:extLst>
              <a:ext uri="{FF2B5EF4-FFF2-40B4-BE49-F238E27FC236}">
                <a16:creationId xmlns:a16="http://schemas.microsoft.com/office/drawing/2014/main" id="{3CF1C4FC-CCD5-21A7-3E28-F1237B3A4F19}"/>
              </a:ext>
            </a:extLst>
          </p:cNvPr>
          <p:cNvSpPr>
            <a:spLocks noGrp="1"/>
          </p:cNvSpPr>
          <p:nvPr>
            <p:ph type="body" idx="14"/>
          </p:nvPr>
        </p:nvSpPr>
        <p:spPr/>
        <p:txBody>
          <a:bodyPr/>
          <a:lstStyle/>
          <a:p>
            <a:r>
              <a:rPr lang="en-US" dirty="0"/>
              <a:t>Mirjam Nilsson</a:t>
            </a:r>
          </a:p>
        </p:txBody>
      </p:sp>
      <p:sp>
        <p:nvSpPr>
          <p:cNvPr id="6" name="Text Placeholder 5">
            <a:extLst>
              <a:ext uri="{FF2B5EF4-FFF2-40B4-BE49-F238E27FC236}">
                <a16:creationId xmlns:a16="http://schemas.microsoft.com/office/drawing/2014/main" id="{642336D1-B6E9-A85E-2BAD-474E0CB192CB}"/>
              </a:ext>
            </a:extLst>
          </p:cNvPr>
          <p:cNvSpPr>
            <a:spLocks noGrp="1"/>
          </p:cNvSpPr>
          <p:nvPr>
            <p:ph type="body" idx="15"/>
          </p:nvPr>
        </p:nvSpPr>
        <p:spPr/>
        <p:txBody>
          <a:bodyPr/>
          <a:lstStyle/>
          <a:p>
            <a:r>
              <a:rPr lang="en-US" dirty="0"/>
              <a:t>Flora</a:t>
            </a:r>
          </a:p>
          <a:p>
            <a:r>
              <a:rPr lang="en-US" dirty="0"/>
              <a:t>Berggren</a:t>
            </a:r>
          </a:p>
        </p:txBody>
      </p:sp>
      <p:sp>
        <p:nvSpPr>
          <p:cNvPr id="4" name="Text Placeholder 3">
            <a:extLst>
              <a:ext uri="{FF2B5EF4-FFF2-40B4-BE49-F238E27FC236}">
                <a16:creationId xmlns:a16="http://schemas.microsoft.com/office/drawing/2014/main" id="{1752E91D-0BF9-6D9C-6410-264DCA3E132A}"/>
              </a:ext>
            </a:extLst>
          </p:cNvPr>
          <p:cNvSpPr>
            <a:spLocks noGrp="1"/>
          </p:cNvSpPr>
          <p:nvPr>
            <p:ph type="body" sz="quarter" idx="3"/>
          </p:nvPr>
        </p:nvSpPr>
        <p:spPr/>
        <p:txBody>
          <a:bodyPr/>
          <a:lstStyle/>
          <a:p>
            <a:r>
              <a:rPr lang="en-US" dirty="0"/>
              <a:t>Rajesh Santoshi</a:t>
            </a:r>
          </a:p>
        </p:txBody>
      </p:sp>
      <p:sp>
        <p:nvSpPr>
          <p:cNvPr id="7" name="Text Placeholder 6">
            <a:extLst>
              <a:ext uri="{FF2B5EF4-FFF2-40B4-BE49-F238E27FC236}">
                <a16:creationId xmlns:a16="http://schemas.microsoft.com/office/drawing/2014/main" id="{21AAAA96-4376-00C3-B83B-688B4E1A7124}"/>
              </a:ext>
            </a:extLst>
          </p:cNvPr>
          <p:cNvSpPr>
            <a:spLocks noGrp="1"/>
          </p:cNvSpPr>
          <p:nvPr>
            <p:ph type="body" idx="17"/>
          </p:nvPr>
        </p:nvSpPr>
        <p:spPr/>
        <p:txBody>
          <a:bodyPr/>
          <a:lstStyle/>
          <a:p>
            <a:r>
              <a:rPr lang="en-US" dirty="0"/>
              <a:t>president</a:t>
            </a:r>
          </a:p>
        </p:txBody>
      </p:sp>
      <p:sp>
        <p:nvSpPr>
          <p:cNvPr id="9" name="Text Placeholder 8">
            <a:extLst>
              <a:ext uri="{FF2B5EF4-FFF2-40B4-BE49-F238E27FC236}">
                <a16:creationId xmlns:a16="http://schemas.microsoft.com/office/drawing/2014/main" id="{59C5E90A-B2DF-3D94-9F77-92E97E1F4928}"/>
              </a:ext>
            </a:extLst>
          </p:cNvPr>
          <p:cNvSpPr>
            <a:spLocks noGrp="1"/>
          </p:cNvSpPr>
          <p:nvPr>
            <p:ph type="body" idx="19"/>
          </p:nvPr>
        </p:nvSpPr>
        <p:spPr/>
        <p:txBody>
          <a:bodyPr/>
          <a:lstStyle/>
          <a:p>
            <a:r>
              <a:rPr lang="en-US" dirty="0"/>
              <a:t>chief operations officer</a:t>
            </a:r>
          </a:p>
          <a:p>
            <a:endParaRPr lang="en-US" dirty="0"/>
          </a:p>
        </p:txBody>
      </p:sp>
      <p:sp>
        <p:nvSpPr>
          <p:cNvPr id="10" name="Text Placeholder 9">
            <a:extLst>
              <a:ext uri="{FF2B5EF4-FFF2-40B4-BE49-F238E27FC236}">
                <a16:creationId xmlns:a16="http://schemas.microsoft.com/office/drawing/2014/main" id="{A164E607-D2B0-611F-E588-60CE21453F58}"/>
              </a:ext>
            </a:extLst>
          </p:cNvPr>
          <p:cNvSpPr>
            <a:spLocks noGrp="1"/>
          </p:cNvSpPr>
          <p:nvPr>
            <p:ph type="body" idx="20"/>
          </p:nvPr>
        </p:nvSpPr>
        <p:spPr/>
        <p:txBody>
          <a:bodyPr/>
          <a:lstStyle/>
          <a:p>
            <a:r>
              <a:rPr lang="en-US" dirty="0"/>
              <a:t>chief executive officer</a:t>
            </a:r>
          </a:p>
        </p:txBody>
      </p:sp>
      <p:sp>
        <p:nvSpPr>
          <p:cNvPr id="8" name="Text Placeholder 7">
            <a:extLst>
              <a:ext uri="{FF2B5EF4-FFF2-40B4-BE49-F238E27FC236}">
                <a16:creationId xmlns:a16="http://schemas.microsoft.com/office/drawing/2014/main" id="{819BD7C0-7C12-7F9A-9BE4-17BE4D2E2171}"/>
              </a:ext>
            </a:extLst>
          </p:cNvPr>
          <p:cNvSpPr>
            <a:spLocks noGrp="1"/>
          </p:cNvSpPr>
          <p:nvPr>
            <p:ph type="body" sz="quarter" idx="18"/>
          </p:nvPr>
        </p:nvSpPr>
        <p:spPr/>
        <p:txBody>
          <a:bodyPr/>
          <a:lstStyle/>
          <a:p>
            <a:r>
              <a:rPr lang="en-US" dirty="0"/>
              <a:t>vp marketing</a:t>
            </a:r>
          </a:p>
        </p:txBody>
      </p:sp>
      <p:pic>
        <p:nvPicPr>
          <p:cNvPr id="18" name="Picture Placeholder 17" descr="Team member headshot">
            <a:extLst>
              <a:ext uri="{FF2B5EF4-FFF2-40B4-BE49-F238E27FC236}">
                <a16:creationId xmlns:a16="http://schemas.microsoft.com/office/drawing/2014/main" id="{8CBB574B-62AA-A23A-ADEE-BA2299378B44}"/>
              </a:ext>
            </a:extLst>
          </p:cNvPr>
          <p:cNvPicPr>
            <a:picLocks noGrp="1" noChangeAspect="1"/>
          </p:cNvPicPr>
          <p:nvPr>
            <p:ph type="pic" sz="quarter" idx="22"/>
          </p:nvPr>
        </p:nvPicPr>
        <p:blipFill rotWithShape="1">
          <a:blip r:embed="rId2">
            <a:extLst>
              <a:ext uri="{28A0092B-C50C-407E-A947-70E740481C1C}">
                <a14:useLocalDpi xmlns:a14="http://schemas.microsoft.com/office/drawing/2010/main" val="0"/>
              </a:ext>
            </a:extLst>
          </a:blip>
          <a:srcRect/>
          <a:stretch/>
        </p:blipFill>
        <p:spPr/>
      </p:pic>
      <p:pic>
        <p:nvPicPr>
          <p:cNvPr id="20" name="Picture Placeholder 19" descr="Team member headshot">
            <a:extLst>
              <a:ext uri="{FF2B5EF4-FFF2-40B4-BE49-F238E27FC236}">
                <a16:creationId xmlns:a16="http://schemas.microsoft.com/office/drawing/2014/main" id="{CDFBE3D0-C5B9-7F37-C4B2-B64B299F9877}"/>
              </a:ext>
            </a:extLst>
          </p:cNvPr>
          <p:cNvPicPr>
            <a:picLocks noGrp="1" noChangeAspect="1"/>
          </p:cNvPicPr>
          <p:nvPr>
            <p:ph type="pic" sz="quarter" idx="23"/>
          </p:nvPr>
        </p:nvPicPr>
        <p:blipFill rotWithShape="1">
          <a:blip r:embed="rId3">
            <a:extLst>
              <a:ext uri="{28A0092B-C50C-407E-A947-70E740481C1C}">
                <a14:useLocalDpi xmlns:a14="http://schemas.microsoft.com/office/drawing/2010/main" val="0"/>
              </a:ext>
            </a:extLst>
          </a:blip>
          <a:srcRect/>
          <a:stretch/>
        </p:blipFill>
        <p:spPr/>
      </p:pic>
      <p:pic>
        <p:nvPicPr>
          <p:cNvPr id="22" name="Picture Placeholder 21" descr="Team member headshot">
            <a:extLst>
              <a:ext uri="{FF2B5EF4-FFF2-40B4-BE49-F238E27FC236}">
                <a16:creationId xmlns:a16="http://schemas.microsoft.com/office/drawing/2014/main" id="{641A3638-5C6C-A987-F477-8DFFF909FC7A}"/>
              </a:ext>
            </a:extLst>
          </p:cNvPr>
          <p:cNvPicPr>
            <a:picLocks noGrp="1" noChangeAspect="1"/>
          </p:cNvPicPr>
          <p:nvPr>
            <p:ph type="pic" sz="quarter" idx="24"/>
          </p:nvPr>
        </p:nvPicPr>
        <p:blipFill rotWithShape="1">
          <a:blip r:embed="rId4">
            <a:extLst>
              <a:ext uri="{28A0092B-C50C-407E-A947-70E740481C1C}">
                <a14:useLocalDpi xmlns:a14="http://schemas.microsoft.com/office/drawing/2010/main" val="0"/>
              </a:ext>
            </a:extLst>
          </a:blip>
          <a:srcRect/>
          <a:stretch/>
        </p:blipFill>
        <p:spPr/>
      </p:pic>
      <p:pic>
        <p:nvPicPr>
          <p:cNvPr id="24" name="Picture Placeholder 23" descr="Team member headshot">
            <a:extLst>
              <a:ext uri="{FF2B5EF4-FFF2-40B4-BE49-F238E27FC236}">
                <a16:creationId xmlns:a16="http://schemas.microsoft.com/office/drawing/2014/main" id="{AFEA4397-D577-529F-9C86-8FD4CB0D193E}"/>
              </a:ext>
            </a:extLst>
          </p:cNvPr>
          <p:cNvPicPr>
            <a:picLocks noGrp="1" noChangeAspect="1"/>
          </p:cNvPicPr>
          <p:nvPr>
            <p:ph type="pic" sz="quarter" idx="26"/>
          </p:nvPr>
        </p:nvPicPr>
        <p:blipFill rotWithShape="1">
          <a:blip r:embed="rId5">
            <a:extLst>
              <a:ext uri="{28A0092B-C50C-407E-A947-70E740481C1C}">
                <a14:useLocalDpi xmlns:a14="http://schemas.microsoft.com/office/drawing/2010/main" val="0"/>
              </a:ext>
            </a:extLst>
          </a:blip>
          <a:srcRect/>
          <a:stretch/>
        </p:blipFill>
        <p:spPr/>
      </p:pic>
      <p:sp>
        <p:nvSpPr>
          <p:cNvPr id="30" name="Slide Number Placeholder 29">
            <a:extLst>
              <a:ext uri="{FF2B5EF4-FFF2-40B4-BE49-F238E27FC236}">
                <a16:creationId xmlns:a16="http://schemas.microsoft.com/office/drawing/2014/main" id="{6063E35B-2924-C719-73C0-F4B6C4375A7C}"/>
              </a:ext>
            </a:extLst>
          </p:cNvPr>
          <p:cNvSpPr>
            <a:spLocks noGrp="1"/>
          </p:cNvSpPr>
          <p:nvPr>
            <p:ph type="sldNum" sz="quarter" idx="12"/>
          </p:nvPr>
        </p:nvSpPr>
        <p:spPr/>
        <p:txBody>
          <a:bodyPr/>
          <a:lstStyle/>
          <a:p>
            <a:fld id="{84D792B7-0397-C047-AE12-1A03F7E3DC83}" type="slidenum">
              <a:rPr lang="en-US" smtClean="0"/>
              <a:pPr/>
              <a:t>7</a:t>
            </a:fld>
            <a:endParaRPr lang="en-US" dirty="0"/>
          </a:p>
        </p:txBody>
      </p:sp>
      <p:sp>
        <p:nvSpPr>
          <p:cNvPr id="29" name="Footer Placeholder 28">
            <a:extLst>
              <a:ext uri="{FF2B5EF4-FFF2-40B4-BE49-F238E27FC236}">
                <a16:creationId xmlns:a16="http://schemas.microsoft.com/office/drawing/2014/main" id="{1C90C860-71D7-3254-59BB-786E990A9343}"/>
              </a:ext>
            </a:extLst>
          </p:cNvPr>
          <p:cNvSpPr>
            <a:spLocks noGrp="1"/>
          </p:cNvSpPr>
          <p:nvPr>
            <p:ph type="ftr" sz="quarter" idx="11"/>
          </p:nvPr>
        </p:nvSpPr>
        <p:spPr/>
        <p:txBody>
          <a:bodyPr/>
          <a:lstStyle/>
          <a:p>
            <a:r>
              <a:rPr lang="en-US"/>
              <a:t>presentation title</a:t>
            </a:r>
            <a:endParaRPr lang="en-US" dirty="0"/>
          </a:p>
        </p:txBody>
      </p:sp>
      <p:sp>
        <p:nvSpPr>
          <p:cNvPr id="28" name="Date Placeholder 27">
            <a:extLst>
              <a:ext uri="{FF2B5EF4-FFF2-40B4-BE49-F238E27FC236}">
                <a16:creationId xmlns:a16="http://schemas.microsoft.com/office/drawing/2014/main" id="{45D533FC-E84E-4BFA-C0FB-9883BC2FA404}"/>
              </a:ext>
            </a:extLst>
          </p:cNvPr>
          <p:cNvSpPr>
            <a:spLocks noGrp="1"/>
          </p:cNvSpPr>
          <p:nvPr>
            <p:ph type="dt" sz="half" idx="10"/>
          </p:nvPr>
        </p:nvSpPr>
        <p:spPr/>
        <p:txBody>
          <a:bodyPr/>
          <a:lstStyle/>
          <a:p>
            <a:r>
              <a:rPr lang="en-US"/>
              <a:t>20XX</a:t>
            </a:r>
            <a:endParaRPr lang="en-US" dirty="0"/>
          </a:p>
        </p:txBody>
      </p:sp>
    </p:spTree>
    <p:extLst>
      <p:ext uri="{BB962C8B-B14F-4D97-AF65-F5344CB8AC3E}">
        <p14:creationId xmlns:p14="http://schemas.microsoft.com/office/powerpoint/2010/main" val="83693532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DE614-BB1F-4FE6-28DD-8F89013593E5}"/>
              </a:ext>
            </a:extLst>
          </p:cNvPr>
          <p:cNvSpPr>
            <a:spLocks noGrp="1"/>
          </p:cNvSpPr>
          <p:nvPr>
            <p:ph type="title"/>
          </p:nvPr>
        </p:nvSpPr>
        <p:spPr/>
        <p:txBody>
          <a:bodyPr/>
          <a:lstStyle/>
          <a:p>
            <a:r>
              <a:rPr lang="en-US" dirty="0"/>
              <a:t>TIMELINE</a:t>
            </a:r>
          </a:p>
        </p:txBody>
      </p:sp>
      <p:pic>
        <p:nvPicPr>
          <p:cNvPr id="22" name="Picture Placeholder 21" descr="Connected outline">
            <a:extLst>
              <a:ext uri="{FF2B5EF4-FFF2-40B4-BE49-F238E27FC236}">
                <a16:creationId xmlns:a16="http://schemas.microsoft.com/office/drawing/2014/main" id="{1CCEEF0C-7137-AE61-A2B9-54E913872F4F}"/>
              </a:ext>
            </a:extLst>
          </p:cNvPr>
          <p:cNvPicPr>
            <a:picLocks noGrp="1" noChangeAspect="1"/>
          </p:cNvPicPr>
          <p:nvPr>
            <p:ph type="pic" sz="quarter" idx="22"/>
          </p:nvPr>
        </p:nvPicPr>
        <p:blipFill rotWithShape="1">
          <a:blip r:embed="rId2">
            <a:extLst>
              <a:ext uri="{96DAC541-7B7A-43D3-8B79-37D633B846F1}">
                <asvg:svgBlip xmlns:asvg="http://schemas.microsoft.com/office/drawing/2016/SVG/main" r:embed="rId3"/>
              </a:ext>
            </a:extLst>
          </a:blip>
          <a:srcRect/>
          <a:stretch/>
        </p:blipFill>
        <p:spPr/>
      </p:pic>
      <p:sp>
        <p:nvSpPr>
          <p:cNvPr id="4" name="Text Placeholder 3">
            <a:extLst>
              <a:ext uri="{FF2B5EF4-FFF2-40B4-BE49-F238E27FC236}">
                <a16:creationId xmlns:a16="http://schemas.microsoft.com/office/drawing/2014/main" id="{85F0F65A-C776-7F76-10FD-ACBB987CEC5C}"/>
              </a:ext>
            </a:extLst>
          </p:cNvPr>
          <p:cNvSpPr>
            <a:spLocks noGrp="1"/>
          </p:cNvSpPr>
          <p:nvPr>
            <p:ph type="body" idx="1"/>
          </p:nvPr>
        </p:nvSpPr>
        <p:spPr/>
        <p:txBody>
          <a:bodyPr/>
          <a:lstStyle/>
          <a:p>
            <a:r>
              <a:rPr lang="en-US" dirty="0"/>
              <a:t>SEPT</a:t>
            </a:r>
          </a:p>
        </p:txBody>
      </p:sp>
      <p:sp>
        <p:nvSpPr>
          <p:cNvPr id="9" name="Text Placeholder 8">
            <a:extLst>
              <a:ext uri="{FF2B5EF4-FFF2-40B4-BE49-F238E27FC236}">
                <a16:creationId xmlns:a16="http://schemas.microsoft.com/office/drawing/2014/main" id="{48A3CB3A-3C1D-EEA2-FBEC-E3EB0952B734}"/>
              </a:ext>
            </a:extLst>
          </p:cNvPr>
          <p:cNvSpPr>
            <a:spLocks noGrp="1"/>
          </p:cNvSpPr>
          <p:nvPr>
            <p:ph type="body" idx="17"/>
          </p:nvPr>
        </p:nvSpPr>
        <p:spPr/>
        <p:txBody>
          <a:bodyPr/>
          <a:lstStyle/>
          <a:p>
            <a:r>
              <a:rPr lang="en-US" dirty="0"/>
              <a:t>Synergize scalable e-commerce</a:t>
            </a:r>
          </a:p>
        </p:txBody>
      </p:sp>
      <p:pic>
        <p:nvPicPr>
          <p:cNvPr id="24" name="Picture Placeholder 23" descr="Circles with arrows outline">
            <a:extLst>
              <a:ext uri="{FF2B5EF4-FFF2-40B4-BE49-F238E27FC236}">
                <a16:creationId xmlns:a16="http://schemas.microsoft.com/office/drawing/2014/main" id="{058B753D-D44F-B5FE-1C11-E8A8BB7D7365}"/>
              </a:ext>
            </a:extLst>
          </p:cNvPr>
          <p:cNvPicPr>
            <a:picLocks noGrp="1" noChangeAspect="1"/>
          </p:cNvPicPr>
          <p:nvPr>
            <p:ph type="pic" sz="quarter" idx="23"/>
          </p:nvPr>
        </p:nvPicPr>
        <p:blipFill rotWithShape="1">
          <a:blip r:embed="rId4">
            <a:extLst>
              <a:ext uri="{96DAC541-7B7A-43D3-8B79-37D633B846F1}">
                <asvg:svgBlip xmlns:asvg="http://schemas.microsoft.com/office/drawing/2016/SVG/main" r:embed="rId5"/>
              </a:ext>
            </a:extLst>
          </a:blip>
          <a:srcRect l="82" r="82"/>
          <a:stretch/>
        </p:blipFill>
        <p:spPr/>
      </p:pic>
      <p:sp>
        <p:nvSpPr>
          <p:cNvPr id="6" name="Text Placeholder 5">
            <a:extLst>
              <a:ext uri="{FF2B5EF4-FFF2-40B4-BE49-F238E27FC236}">
                <a16:creationId xmlns:a16="http://schemas.microsoft.com/office/drawing/2014/main" id="{74CDDBE4-8914-13F7-5C18-C0852B4472CC}"/>
              </a:ext>
            </a:extLst>
          </p:cNvPr>
          <p:cNvSpPr>
            <a:spLocks noGrp="1"/>
          </p:cNvSpPr>
          <p:nvPr>
            <p:ph type="body" idx="14"/>
          </p:nvPr>
        </p:nvSpPr>
        <p:spPr/>
        <p:txBody>
          <a:bodyPr/>
          <a:lstStyle/>
          <a:p>
            <a:r>
              <a:rPr lang="en-US" dirty="0"/>
              <a:t>NOV</a:t>
            </a:r>
          </a:p>
        </p:txBody>
      </p:sp>
      <p:sp>
        <p:nvSpPr>
          <p:cNvPr id="11" name="Text Placeholder 10">
            <a:extLst>
              <a:ext uri="{FF2B5EF4-FFF2-40B4-BE49-F238E27FC236}">
                <a16:creationId xmlns:a16="http://schemas.microsoft.com/office/drawing/2014/main" id="{C80267C2-2A51-7A70-95F0-C49A75D9A398}"/>
              </a:ext>
            </a:extLst>
          </p:cNvPr>
          <p:cNvSpPr>
            <a:spLocks noGrp="1"/>
          </p:cNvSpPr>
          <p:nvPr>
            <p:ph type="body" idx="19"/>
          </p:nvPr>
        </p:nvSpPr>
        <p:spPr/>
        <p:txBody>
          <a:bodyPr/>
          <a:lstStyle/>
          <a:p>
            <a:r>
              <a:rPr lang="en-US" dirty="0"/>
              <a:t>Disseminate standardized metrics</a:t>
            </a:r>
          </a:p>
        </p:txBody>
      </p:sp>
      <p:pic>
        <p:nvPicPr>
          <p:cNvPr id="26" name="Picture Placeholder 25" descr="Folder outline">
            <a:extLst>
              <a:ext uri="{FF2B5EF4-FFF2-40B4-BE49-F238E27FC236}">
                <a16:creationId xmlns:a16="http://schemas.microsoft.com/office/drawing/2014/main" id="{67716731-435C-6E7B-8CDB-CBEC80D82CBB}"/>
              </a:ext>
            </a:extLst>
          </p:cNvPr>
          <p:cNvPicPr>
            <a:picLocks noGrp="1" noChangeAspect="1"/>
          </p:cNvPicPr>
          <p:nvPr>
            <p:ph type="pic" sz="quarter" idx="24"/>
          </p:nvPr>
        </p:nvPicPr>
        <p:blipFill rotWithShape="1">
          <a:blip r:embed="rId6">
            <a:extLst>
              <a:ext uri="{96DAC541-7B7A-43D3-8B79-37D633B846F1}">
                <asvg:svgBlip xmlns:asvg="http://schemas.microsoft.com/office/drawing/2016/SVG/main" r:embed="rId7"/>
              </a:ext>
            </a:extLst>
          </a:blip>
          <a:srcRect/>
          <a:stretch/>
        </p:blipFill>
        <p:spPr/>
      </p:pic>
      <p:sp>
        <p:nvSpPr>
          <p:cNvPr id="7" name="Text Placeholder 6">
            <a:extLst>
              <a:ext uri="{FF2B5EF4-FFF2-40B4-BE49-F238E27FC236}">
                <a16:creationId xmlns:a16="http://schemas.microsoft.com/office/drawing/2014/main" id="{4615201F-C25F-E02A-E5B9-551D5347D8DE}"/>
              </a:ext>
            </a:extLst>
          </p:cNvPr>
          <p:cNvSpPr>
            <a:spLocks noGrp="1"/>
          </p:cNvSpPr>
          <p:nvPr>
            <p:ph type="body" idx="15"/>
          </p:nvPr>
        </p:nvSpPr>
        <p:spPr/>
        <p:txBody>
          <a:bodyPr/>
          <a:lstStyle/>
          <a:p>
            <a:r>
              <a:rPr lang="en-US" dirty="0"/>
              <a:t>JAN</a:t>
            </a:r>
          </a:p>
        </p:txBody>
      </p:sp>
      <p:sp>
        <p:nvSpPr>
          <p:cNvPr id="12" name="Text Placeholder 11">
            <a:extLst>
              <a:ext uri="{FF2B5EF4-FFF2-40B4-BE49-F238E27FC236}">
                <a16:creationId xmlns:a16="http://schemas.microsoft.com/office/drawing/2014/main" id="{F2EE0554-4B11-BFC9-F4CC-37F1E198EBD3}"/>
              </a:ext>
            </a:extLst>
          </p:cNvPr>
          <p:cNvSpPr>
            <a:spLocks noGrp="1"/>
          </p:cNvSpPr>
          <p:nvPr>
            <p:ph type="body" idx="20"/>
          </p:nvPr>
        </p:nvSpPr>
        <p:spPr/>
        <p:txBody>
          <a:bodyPr/>
          <a:lstStyle/>
          <a:p>
            <a:r>
              <a:rPr lang="en-US" dirty="0"/>
              <a:t>Coordinate e-business applications</a:t>
            </a:r>
          </a:p>
        </p:txBody>
      </p:sp>
      <p:pic>
        <p:nvPicPr>
          <p:cNvPr id="28" name="Picture Placeholder 27" descr="Wireless outline">
            <a:extLst>
              <a:ext uri="{FF2B5EF4-FFF2-40B4-BE49-F238E27FC236}">
                <a16:creationId xmlns:a16="http://schemas.microsoft.com/office/drawing/2014/main" id="{111FD543-AF55-85D8-8F00-A74E13ECFE06}"/>
              </a:ext>
            </a:extLst>
          </p:cNvPr>
          <p:cNvPicPr>
            <a:picLocks noGrp="1" noChangeAspect="1"/>
          </p:cNvPicPr>
          <p:nvPr>
            <p:ph type="pic" sz="quarter" idx="25"/>
          </p:nvPr>
        </p:nvPicPr>
        <p:blipFill rotWithShape="1">
          <a:blip r:embed="rId8">
            <a:extLst>
              <a:ext uri="{96DAC541-7B7A-43D3-8B79-37D633B846F1}">
                <asvg:svgBlip xmlns:asvg="http://schemas.microsoft.com/office/drawing/2016/SVG/main" r:embed="rId9"/>
              </a:ext>
            </a:extLst>
          </a:blip>
          <a:srcRect l="82" r="82"/>
          <a:stretch/>
        </p:blipFill>
        <p:spPr/>
      </p:pic>
      <p:sp>
        <p:nvSpPr>
          <p:cNvPr id="8" name="Text Placeholder 7">
            <a:extLst>
              <a:ext uri="{FF2B5EF4-FFF2-40B4-BE49-F238E27FC236}">
                <a16:creationId xmlns:a16="http://schemas.microsoft.com/office/drawing/2014/main" id="{FAC0EACC-920C-8DAB-3C82-72BB2DB8F417}"/>
              </a:ext>
            </a:extLst>
          </p:cNvPr>
          <p:cNvSpPr>
            <a:spLocks noGrp="1"/>
          </p:cNvSpPr>
          <p:nvPr>
            <p:ph type="body" idx="16"/>
          </p:nvPr>
        </p:nvSpPr>
        <p:spPr/>
        <p:txBody>
          <a:bodyPr/>
          <a:lstStyle/>
          <a:p>
            <a:r>
              <a:rPr lang="en-US" dirty="0"/>
              <a:t>Mar</a:t>
            </a:r>
          </a:p>
        </p:txBody>
      </p:sp>
      <p:sp>
        <p:nvSpPr>
          <p:cNvPr id="13" name="Text Placeholder 12">
            <a:extLst>
              <a:ext uri="{FF2B5EF4-FFF2-40B4-BE49-F238E27FC236}">
                <a16:creationId xmlns:a16="http://schemas.microsoft.com/office/drawing/2014/main" id="{4482DB0E-BFC5-6EA0-ED7E-2C1A27B3ADCE}"/>
              </a:ext>
            </a:extLst>
          </p:cNvPr>
          <p:cNvSpPr>
            <a:spLocks noGrp="1"/>
          </p:cNvSpPr>
          <p:nvPr>
            <p:ph type="body" idx="21"/>
          </p:nvPr>
        </p:nvSpPr>
        <p:spPr/>
        <p:txBody>
          <a:bodyPr/>
          <a:lstStyle/>
          <a:p>
            <a:r>
              <a:rPr lang="en-US" dirty="0"/>
              <a:t>Foster holistically superior methodologies</a:t>
            </a:r>
          </a:p>
        </p:txBody>
      </p:sp>
      <p:pic>
        <p:nvPicPr>
          <p:cNvPr id="30" name="Picture Placeholder 29" descr="Network outline">
            <a:extLst>
              <a:ext uri="{FF2B5EF4-FFF2-40B4-BE49-F238E27FC236}">
                <a16:creationId xmlns:a16="http://schemas.microsoft.com/office/drawing/2014/main" id="{558A5BBC-FD0F-97B5-4AC5-7A33D237BC4D}"/>
              </a:ext>
            </a:extLst>
          </p:cNvPr>
          <p:cNvPicPr>
            <a:picLocks noGrp="1" noChangeAspect="1"/>
          </p:cNvPicPr>
          <p:nvPr>
            <p:ph type="pic" sz="quarter" idx="26"/>
          </p:nvPr>
        </p:nvPicPr>
        <p:blipFill rotWithShape="1">
          <a:blip r:embed="rId10">
            <a:extLst>
              <a:ext uri="{96DAC541-7B7A-43D3-8B79-37D633B846F1}">
                <asvg:svgBlip xmlns:asvg="http://schemas.microsoft.com/office/drawing/2016/SVG/main" r:embed="rId11"/>
              </a:ext>
            </a:extLst>
          </a:blip>
          <a:srcRect/>
          <a:stretch/>
        </p:blipFill>
        <p:spPr/>
      </p:pic>
      <p:sp>
        <p:nvSpPr>
          <p:cNvPr id="5" name="Text Placeholder 4">
            <a:extLst>
              <a:ext uri="{FF2B5EF4-FFF2-40B4-BE49-F238E27FC236}">
                <a16:creationId xmlns:a16="http://schemas.microsoft.com/office/drawing/2014/main" id="{FA844652-9E61-DD54-124F-5B9165C6C330}"/>
              </a:ext>
            </a:extLst>
          </p:cNvPr>
          <p:cNvSpPr>
            <a:spLocks noGrp="1"/>
          </p:cNvSpPr>
          <p:nvPr>
            <p:ph type="body" sz="quarter" idx="3"/>
          </p:nvPr>
        </p:nvSpPr>
        <p:spPr/>
        <p:txBody>
          <a:bodyPr/>
          <a:lstStyle/>
          <a:p>
            <a:r>
              <a:rPr lang="en-US" dirty="0"/>
              <a:t>MAY</a:t>
            </a:r>
          </a:p>
        </p:txBody>
      </p:sp>
      <p:sp>
        <p:nvSpPr>
          <p:cNvPr id="10" name="Text Placeholder 9">
            <a:extLst>
              <a:ext uri="{FF2B5EF4-FFF2-40B4-BE49-F238E27FC236}">
                <a16:creationId xmlns:a16="http://schemas.microsoft.com/office/drawing/2014/main" id="{5C75B409-1DFF-B9B8-3F72-4BDF79FA914D}"/>
              </a:ext>
            </a:extLst>
          </p:cNvPr>
          <p:cNvSpPr>
            <a:spLocks noGrp="1"/>
          </p:cNvSpPr>
          <p:nvPr>
            <p:ph type="body" sz="quarter" idx="18"/>
          </p:nvPr>
        </p:nvSpPr>
        <p:spPr/>
        <p:txBody>
          <a:bodyPr/>
          <a:lstStyle/>
          <a:p>
            <a:r>
              <a:rPr lang="en-US" dirty="0"/>
              <a:t>Deploy strategic networks with compelling e-business needs</a:t>
            </a:r>
          </a:p>
        </p:txBody>
      </p:sp>
      <p:sp>
        <p:nvSpPr>
          <p:cNvPr id="3" name="Text Placeholder 2">
            <a:extLst>
              <a:ext uri="{FF2B5EF4-FFF2-40B4-BE49-F238E27FC236}">
                <a16:creationId xmlns:a16="http://schemas.microsoft.com/office/drawing/2014/main" id="{92A6F68E-E7A4-A84E-C30D-3E5F505C0487}"/>
              </a:ext>
            </a:extLst>
          </p:cNvPr>
          <p:cNvSpPr>
            <a:spLocks noGrp="1"/>
          </p:cNvSpPr>
          <p:nvPr>
            <p:ph type="body" sz="quarter" idx="13"/>
          </p:nvPr>
        </p:nvSpPr>
        <p:spPr/>
        <p:txBody>
          <a:bodyPr/>
          <a:lstStyle/>
          <a:p>
            <a:r>
              <a:rPr lang="en-US" dirty="0"/>
              <a:t>YEAR 20XX</a:t>
            </a:r>
          </a:p>
        </p:txBody>
      </p:sp>
      <p:sp>
        <p:nvSpPr>
          <p:cNvPr id="38" name="Slide Number Placeholder 37">
            <a:extLst>
              <a:ext uri="{FF2B5EF4-FFF2-40B4-BE49-F238E27FC236}">
                <a16:creationId xmlns:a16="http://schemas.microsoft.com/office/drawing/2014/main" id="{73EA7DFA-840C-C60B-C770-356361666618}"/>
              </a:ext>
            </a:extLst>
          </p:cNvPr>
          <p:cNvSpPr>
            <a:spLocks noGrp="1"/>
          </p:cNvSpPr>
          <p:nvPr>
            <p:ph type="sldNum" sz="quarter" idx="12"/>
          </p:nvPr>
        </p:nvSpPr>
        <p:spPr/>
        <p:txBody>
          <a:bodyPr/>
          <a:lstStyle/>
          <a:p>
            <a:fld id="{84D792B7-0397-C047-AE12-1A03F7E3DC83}" type="slidenum">
              <a:rPr lang="en-US" smtClean="0"/>
              <a:pPr/>
              <a:t>10</a:t>
            </a:fld>
            <a:endParaRPr lang="en-US" dirty="0"/>
          </a:p>
        </p:txBody>
      </p:sp>
      <p:sp>
        <p:nvSpPr>
          <p:cNvPr id="37" name="Footer Placeholder 36">
            <a:extLst>
              <a:ext uri="{FF2B5EF4-FFF2-40B4-BE49-F238E27FC236}">
                <a16:creationId xmlns:a16="http://schemas.microsoft.com/office/drawing/2014/main" id="{947472B9-8B6A-B6D9-CDE4-427F692E4E8D}"/>
              </a:ext>
            </a:extLst>
          </p:cNvPr>
          <p:cNvSpPr>
            <a:spLocks noGrp="1"/>
          </p:cNvSpPr>
          <p:nvPr>
            <p:ph type="ftr" sz="quarter" idx="11"/>
          </p:nvPr>
        </p:nvSpPr>
        <p:spPr/>
        <p:txBody>
          <a:bodyPr/>
          <a:lstStyle/>
          <a:p>
            <a:r>
              <a:rPr lang="en-US"/>
              <a:t>presentation title</a:t>
            </a:r>
            <a:endParaRPr lang="en-US" dirty="0"/>
          </a:p>
        </p:txBody>
      </p:sp>
      <p:sp>
        <p:nvSpPr>
          <p:cNvPr id="36" name="Date Placeholder 35">
            <a:extLst>
              <a:ext uri="{FF2B5EF4-FFF2-40B4-BE49-F238E27FC236}">
                <a16:creationId xmlns:a16="http://schemas.microsoft.com/office/drawing/2014/main" id="{2AC30668-7DA1-A900-B11F-674327C34915}"/>
              </a:ext>
            </a:extLst>
          </p:cNvPr>
          <p:cNvSpPr>
            <a:spLocks noGrp="1"/>
          </p:cNvSpPr>
          <p:nvPr>
            <p:ph type="dt" sz="half" idx="10"/>
          </p:nvPr>
        </p:nvSpPr>
        <p:spPr/>
        <p:txBody>
          <a:bodyPr/>
          <a:lstStyle/>
          <a:p>
            <a:r>
              <a:rPr lang="en-US"/>
              <a:t>20XX</a:t>
            </a:r>
            <a:endParaRPr lang="en-US" dirty="0"/>
          </a:p>
        </p:txBody>
      </p:sp>
    </p:spTree>
    <p:extLst>
      <p:ext uri="{BB962C8B-B14F-4D97-AF65-F5344CB8AC3E}">
        <p14:creationId xmlns:p14="http://schemas.microsoft.com/office/powerpoint/2010/main" val="42541342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7BA72-039E-DC2E-355E-F1172D227B9F}"/>
              </a:ext>
            </a:extLst>
          </p:cNvPr>
          <p:cNvSpPr>
            <a:spLocks noGrp="1"/>
          </p:cNvSpPr>
          <p:nvPr>
            <p:ph type="title"/>
          </p:nvPr>
        </p:nvSpPr>
        <p:spPr/>
        <p:txBody>
          <a:bodyPr/>
          <a:lstStyle/>
          <a:p>
            <a:r>
              <a:rPr lang="en-US" dirty="0"/>
              <a:t>AREAS OF FOCUS</a:t>
            </a:r>
          </a:p>
        </p:txBody>
      </p:sp>
      <p:pic>
        <p:nvPicPr>
          <p:cNvPr id="50" name="Picture Placeholder 49" descr="Alexandre III bridge in Paris">
            <a:extLst>
              <a:ext uri="{FF2B5EF4-FFF2-40B4-BE49-F238E27FC236}">
                <a16:creationId xmlns:a16="http://schemas.microsoft.com/office/drawing/2014/main" id="{2916D8C7-8EA5-2E6F-F81A-B14A1E3F975F}"/>
              </a:ext>
            </a:extLst>
          </p:cNvPr>
          <p:cNvPicPr>
            <a:picLocks noGrp="1" noChangeAspect="1"/>
          </p:cNvPicPr>
          <p:nvPr>
            <p:ph type="pic" sz="quarter" idx="13"/>
          </p:nvPr>
        </p:nvPicPr>
        <p:blipFill rotWithShape="1">
          <a:blip r:embed="rId2"/>
          <a:srcRect t="72" b="72"/>
          <a:stretch/>
        </p:blipFill>
        <p:spPr/>
      </p:pic>
      <p:sp>
        <p:nvSpPr>
          <p:cNvPr id="3" name="Text Placeholder 2">
            <a:extLst>
              <a:ext uri="{FF2B5EF4-FFF2-40B4-BE49-F238E27FC236}">
                <a16:creationId xmlns:a16="http://schemas.microsoft.com/office/drawing/2014/main" id="{04CDDCB8-0DA6-16F3-B3CA-CF93D0760B5D}"/>
              </a:ext>
            </a:extLst>
          </p:cNvPr>
          <p:cNvSpPr>
            <a:spLocks noGrp="1"/>
          </p:cNvSpPr>
          <p:nvPr>
            <p:ph type="body" idx="1"/>
          </p:nvPr>
        </p:nvSpPr>
        <p:spPr/>
        <p:txBody>
          <a:bodyPr/>
          <a:lstStyle/>
          <a:p>
            <a:r>
              <a:rPr lang="en-US" dirty="0"/>
              <a:t>b2b market scenarios</a:t>
            </a:r>
          </a:p>
        </p:txBody>
      </p:sp>
      <p:sp>
        <p:nvSpPr>
          <p:cNvPr id="4" name="Content Placeholder 3">
            <a:extLst>
              <a:ext uri="{FF2B5EF4-FFF2-40B4-BE49-F238E27FC236}">
                <a16:creationId xmlns:a16="http://schemas.microsoft.com/office/drawing/2014/main" id="{49BC2971-7886-2287-75E6-F484F930D599}"/>
              </a:ext>
            </a:extLst>
          </p:cNvPr>
          <p:cNvSpPr>
            <a:spLocks noGrp="1"/>
          </p:cNvSpPr>
          <p:nvPr>
            <p:ph sz="half" idx="2"/>
          </p:nvPr>
        </p:nvSpPr>
        <p:spPr/>
        <p:txBody>
          <a:bodyPr/>
          <a:lstStyle/>
          <a:p>
            <a:r>
              <a:rPr lang="en-US" dirty="0"/>
              <a:t>Develop winning strategies to keep ahead of the competition</a:t>
            </a:r>
          </a:p>
          <a:p>
            <a:r>
              <a:rPr lang="en-US" dirty="0"/>
              <a:t>Capitalize </a:t>
            </a:r>
            <a:r>
              <a:rPr lang="en-US"/>
              <a:t>on low-hanging </a:t>
            </a:r>
            <a:r>
              <a:rPr lang="en-US" dirty="0"/>
              <a:t>fruit to identify a ballpark value</a:t>
            </a:r>
          </a:p>
          <a:p>
            <a:r>
              <a:rPr lang="en-US" dirty="0"/>
              <a:t>Visualize customer directed convergence</a:t>
            </a:r>
          </a:p>
        </p:txBody>
      </p:sp>
      <p:sp>
        <p:nvSpPr>
          <p:cNvPr id="5" name="Text Placeholder 4">
            <a:extLst>
              <a:ext uri="{FF2B5EF4-FFF2-40B4-BE49-F238E27FC236}">
                <a16:creationId xmlns:a16="http://schemas.microsoft.com/office/drawing/2014/main" id="{D104A013-8896-5CD5-72E8-3B8EEA1D6441}"/>
              </a:ext>
            </a:extLst>
          </p:cNvPr>
          <p:cNvSpPr>
            <a:spLocks noGrp="1"/>
          </p:cNvSpPr>
          <p:nvPr>
            <p:ph type="body" sz="quarter" idx="3"/>
          </p:nvPr>
        </p:nvSpPr>
        <p:spPr/>
        <p:txBody>
          <a:bodyPr/>
          <a:lstStyle/>
          <a:p>
            <a:r>
              <a:rPr lang="en-US" dirty="0"/>
              <a:t>cloud-based opportunities</a:t>
            </a:r>
          </a:p>
        </p:txBody>
      </p:sp>
      <p:sp>
        <p:nvSpPr>
          <p:cNvPr id="6" name="Content Placeholder 5">
            <a:extLst>
              <a:ext uri="{FF2B5EF4-FFF2-40B4-BE49-F238E27FC236}">
                <a16:creationId xmlns:a16="http://schemas.microsoft.com/office/drawing/2014/main" id="{80B2AD00-6CD2-E80D-01B6-8AF25A1EB87B}"/>
              </a:ext>
            </a:extLst>
          </p:cNvPr>
          <p:cNvSpPr>
            <a:spLocks noGrp="1"/>
          </p:cNvSpPr>
          <p:nvPr>
            <p:ph sz="quarter" idx="4"/>
          </p:nvPr>
        </p:nvSpPr>
        <p:spPr/>
        <p:txBody>
          <a:bodyPr/>
          <a:lstStyle/>
          <a:p>
            <a:r>
              <a:rPr lang="en-US" dirty="0"/>
              <a:t>Iterative approaches to corporate strategy</a:t>
            </a:r>
          </a:p>
          <a:p>
            <a:r>
              <a:rPr lang="en-US" dirty="0"/>
              <a:t>Establish a management framework from the inside</a:t>
            </a:r>
          </a:p>
        </p:txBody>
      </p:sp>
      <p:sp>
        <p:nvSpPr>
          <p:cNvPr id="15" name="Slide Number Placeholder 14">
            <a:extLst>
              <a:ext uri="{FF2B5EF4-FFF2-40B4-BE49-F238E27FC236}">
                <a16:creationId xmlns:a16="http://schemas.microsoft.com/office/drawing/2014/main" id="{1A815897-F8B8-2427-BC3B-2B4F48408A55}"/>
              </a:ext>
            </a:extLst>
          </p:cNvPr>
          <p:cNvSpPr>
            <a:spLocks noGrp="1"/>
          </p:cNvSpPr>
          <p:nvPr>
            <p:ph type="sldNum" sz="quarter" idx="12"/>
          </p:nvPr>
        </p:nvSpPr>
        <p:spPr/>
        <p:txBody>
          <a:bodyPr/>
          <a:lstStyle/>
          <a:p>
            <a:fld id="{84D792B7-0397-C047-AE12-1A03F7E3DC83}" type="slidenum">
              <a:rPr lang="en-US" smtClean="0"/>
              <a:pPr/>
              <a:t>11</a:t>
            </a:fld>
            <a:endParaRPr lang="en-US" dirty="0"/>
          </a:p>
        </p:txBody>
      </p:sp>
      <p:sp>
        <p:nvSpPr>
          <p:cNvPr id="14" name="Footer Placeholder 13">
            <a:extLst>
              <a:ext uri="{FF2B5EF4-FFF2-40B4-BE49-F238E27FC236}">
                <a16:creationId xmlns:a16="http://schemas.microsoft.com/office/drawing/2014/main" id="{65ECF71F-9B83-DC76-FA0B-F6ED68A71B51}"/>
              </a:ext>
            </a:extLst>
          </p:cNvPr>
          <p:cNvSpPr>
            <a:spLocks noGrp="1"/>
          </p:cNvSpPr>
          <p:nvPr>
            <p:ph type="ftr" sz="quarter" idx="11"/>
          </p:nvPr>
        </p:nvSpPr>
        <p:spPr/>
        <p:txBody>
          <a:bodyPr/>
          <a:lstStyle/>
          <a:p>
            <a:r>
              <a:rPr lang="en-US"/>
              <a:t>presentation title</a:t>
            </a:r>
            <a:endParaRPr lang="en-US" dirty="0"/>
          </a:p>
        </p:txBody>
      </p:sp>
      <p:sp>
        <p:nvSpPr>
          <p:cNvPr id="13" name="Date Placeholder 12">
            <a:extLst>
              <a:ext uri="{FF2B5EF4-FFF2-40B4-BE49-F238E27FC236}">
                <a16:creationId xmlns:a16="http://schemas.microsoft.com/office/drawing/2014/main" id="{BC0CFEBF-213D-E499-0C6B-AC54D1E989A9}"/>
              </a:ext>
            </a:extLst>
          </p:cNvPr>
          <p:cNvSpPr>
            <a:spLocks noGrp="1"/>
          </p:cNvSpPr>
          <p:nvPr>
            <p:ph type="dt" sz="half" idx="10"/>
          </p:nvPr>
        </p:nvSpPr>
        <p:spPr/>
        <p:txBody>
          <a:bodyPr/>
          <a:lstStyle/>
          <a:p>
            <a:r>
              <a:rPr lang="en-US"/>
              <a:t>20XX</a:t>
            </a:r>
            <a:endParaRPr lang="en-US" dirty="0"/>
          </a:p>
        </p:txBody>
      </p:sp>
    </p:spTree>
    <p:extLst>
      <p:ext uri="{BB962C8B-B14F-4D97-AF65-F5344CB8AC3E}">
        <p14:creationId xmlns:p14="http://schemas.microsoft.com/office/powerpoint/2010/main" val="56580256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681E4-10A1-80A0-6D65-F7842C6AEFBC}"/>
              </a:ext>
            </a:extLst>
          </p:cNvPr>
          <p:cNvSpPr>
            <a:spLocks noGrp="1"/>
          </p:cNvSpPr>
          <p:nvPr>
            <p:ph type="title"/>
          </p:nvPr>
        </p:nvSpPr>
        <p:spPr/>
        <p:txBody>
          <a:bodyPr/>
          <a:lstStyle/>
          <a:p>
            <a:r>
              <a:rPr lang="en-US" dirty="0"/>
              <a:t>HOW WE GET THERE</a:t>
            </a:r>
          </a:p>
        </p:txBody>
      </p:sp>
      <p:sp>
        <p:nvSpPr>
          <p:cNvPr id="4" name="Text Placeholder 3">
            <a:extLst>
              <a:ext uri="{FF2B5EF4-FFF2-40B4-BE49-F238E27FC236}">
                <a16:creationId xmlns:a16="http://schemas.microsoft.com/office/drawing/2014/main" id="{DBA8A8AB-0624-0198-0EB3-BF1230CBA72F}"/>
              </a:ext>
            </a:extLst>
          </p:cNvPr>
          <p:cNvSpPr>
            <a:spLocks noGrp="1"/>
          </p:cNvSpPr>
          <p:nvPr>
            <p:ph type="body" idx="13"/>
          </p:nvPr>
        </p:nvSpPr>
        <p:spPr/>
        <p:txBody>
          <a:bodyPr/>
          <a:lstStyle/>
          <a:p>
            <a:r>
              <a:rPr lang="en-US" dirty="0"/>
              <a:t>ROI</a:t>
            </a:r>
          </a:p>
        </p:txBody>
      </p:sp>
      <p:sp>
        <p:nvSpPr>
          <p:cNvPr id="3" name="Content Placeholder 2">
            <a:extLst>
              <a:ext uri="{FF2B5EF4-FFF2-40B4-BE49-F238E27FC236}">
                <a16:creationId xmlns:a16="http://schemas.microsoft.com/office/drawing/2014/main" id="{EC10A679-B51C-06EA-490E-779EDFB66D40}"/>
              </a:ext>
            </a:extLst>
          </p:cNvPr>
          <p:cNvSpPr>
            <a:spLocks noGrp="1"/>
          </p:cNvSpPr>
          <p:nvPr>
            <p:ph idx="1"/>
          </p:nvPr>
        </p:nvSpPr>
        <p:spPr/>
        <p:txBody>
          <a:bodyPr/>
          <a:lstStyle/>
          <a:p>
            <a:r>
              <a:rPr lang="en-US" dirty="0"/>
              <a:t>Envision multimedia-based expertise and cross-media growth strategies</a:t>
            </a:r>
          </a:p>
          <a:p>
            <a:r>
              <a:rPr lang="en-US" dirty="0"/>
              <a:t>Visualize quality intellectual capital</a:t>
            </a:r>
          </a:p>
          <a:p>
            <a:r>
              <a:rPr lang="en-US" dirty="0"/>
              <a:t>Engage worldwide methodologies with web-enabled technologies</a:t>
            </a:r>
          </a:p>
        </p:txBody>
      </p:sp>
      <p:sp>
        <p:nvSpPr>
          <p:cNvPr id="6" name="Text Placeholder 5">
            <a:extLst>
              <a:ext uri="{FF2B5EF4-FFF2-40B4-BE49-F238E27FC236}">
                <a16:creationId xmlns:a16="http://schemas.microsoft.com/office/drawing/2014/main" id="{7D70AA50-991E-F424-7DDE-F5D7D394A906}"/>
              </a:ext>
            </a:extLst>
          </p:cNvPr>
          <p:cNvSpPr>
            <a:spLocks noGrp="1"/>
          </p:cNvSpPr>
          <p:nvPr>
            <p:ph type="body" sz="quarter" idx="14"/>
          </p:nvPr>
        </p:nvSpPr>
        <p:spPr/>
        <p:txBody>
          <a:bodyPr/>
          <a:lstStyle/>
          <a:p>
            <a:r>
              <a:rPr lang="en-US" dirty="0"/>
              <a:t>NICHE MARKETS</a:t>
            </a:r>
          </a:p>
        </p:txBody>
      </p:sp>
      <p:sp>
        <p:nvSpPr>
          <p:cNvPr id="7" name="Content Placeholder 6">
            <a:extLst>
              <a:ext uri="{FF2B5EF4-FFF2-40B4-BE49-F238E27FC236}">
                <a16:creationId xmlns:a16="http://schemas.microsoft.com/office/drawing/2014/main" id="{4A96B038-0065-25FF-D501-4719BAF38BDA}"/>
              </a:ext>
            </a:extLst>
          </p:cNvPr>
          <p:cNvSpPr>
            <a:spLocks noGrp="1"/>
          </p:cNvSpPr>
          <p:nvPr>
            <p:ph idx="15"/>
          </p:nvPr>
        </p:nvSpPr>
        <p:spPr/>
        <p:txBody>
          <a:bodyPr/>
          <a:lstStyle/>
          <a:p>
            <a:r>
              <a:rPr lang="en-US" dirty="0"/>
              <a:t>Pursue scalable customer service through sustainable strategies</a:t>
            </a:r>
          </a:p>
          <a:p>
            <a:r>
              <a:rPr lang="en-US" dirty="0"/>
              <a:t>Engage top-line web services with cutting-edge deliverables</a:t>
            </a:r>
          </a:p>
        </p:txBody>
      </p:sp>
      <p:sp>
        <p:nvSpPr>
          <p:cNvPr id="5" name="Text Placeholder 4">
            <a:extLst>
              <a:ext uri="{FF2B5EF4-FFF2-40B4-BE49-F238E27FC236}">
                <a16:creationId xmlns:a16="http://schemas.microsoft.com/office/drawing/2014/main" id="{95DCA6DD-B2B6-0FD4-3C8B-ADF78FCE5641}"/>
              </a:ext>
            </a:extLst>
          </p:cNvPr>
          <p:cNvSpPr>
            <a:spLocks noGrp="1"/>
          </p:cNvSpPr>
          <p:nvPr>
            <p:ph type="body" sz="quarter" idx="3"/>
          </p:nvPr>
        </p:nvSpPr>
        <p:spPr/>
        <p:txBody>
          <a:bodyPr/>
          <a:lstStyle/>
          <a:p>
            <a:r>
              <a:rPr lang="en-US" dirty="0"/>
              <a:t>SUPPLY CHAINS</a:t>
            </a:r>
          </a:p>
        </p:txBody>
      </p:sp>
      <p:sp>
        <p:nvSpPr>
          <p:cNvPr id="8" name="Content Placeholder 7">
            <a:extLst>
              <a:ext uri="{FF2B5EF4-FFF2-40B4-BE49-F238E27FC236}">
                <a16:creationId xmlns:a16="http://schemas.microsoft.com/office/drawing/2014/main" id="{C20C9F7D-0331-291A-B35E-9ED1806F7522}"/>
              </a:ext>
            </a:extLst>
          </p:cNvPr>
          <p:cNvSpPr>
            <a:spLocks noGrp="1"/>
          </p:cNvSpPr>
          <p:nvPr>
            <p:ph idx="16"/>
          </p:nvPr>
        </p:nvSpPr>
        <p:spPr/>
        <p:txBody>
          <a:bodyPr/>
          <a:lstStyle/>
          <a:p>
            <a:r>
              <a:rPr lang="en-US" dirty="0"/>
              <a:t>Cultivate one-to-one customer service with robust ideas</a:t>
            </a:r>
          </a:p>
          <a:p>
            <a:r>
              <a:rPr lang="en-US" dirty="0"/>
              <a:t>Maximize timely deliverables for real-time schemas</a:t>
            </a:r>
          </a:p>
        </p:txBody>
      </p:sp>
      <p:sp>
        <p:nvSpPr>
          <p:cNvPr id="18" name="Slide Number Placeholder 17">
            <a:extLst>
              <a:ext uri="{FF2B5EF4-FFF2-40B4-BE49-F238E27FC236}">
                <a16:creationId xmlns:a16="http://schemas.microsoft.com/office/drawing/2014/main" id="{E1767FB5-192A-E3F6-5996-C7EE38AA9C15}"/>
              </a:ext>
            </a:extLst>
          </p:cNvPr>
          <p:cNvSpPr>
            <a:spLocks noGrp="1"/>
          </p:cNvSpPr>
          <p:nvPr>
            <p:ph type="sldNum" sz="quarter" idx="12"/>
          </p:nvPr>
        </p:nvSpPr>
        <p:spPr/>
        <p:txBody>
          <a:bodyPr/>
          <a:lstStyle/>
          <a:p>
            <a:fld id="{84D792B7-0397-C047-AE12-1A03F7E3DC83}" type="slidenum">
              <a:rPr lang="en-US" smtClean="0"/>
              <a:t>12</a:t>
            </a:fld>
            <a:endParaRPr lang="en-US" dirty="0"/>
          </a:p>
        </p:txBody>
      </p:sp>
      <p:sp>
        <p:nvSpPr>
          <p:cNvPr id="17" name="Footer Placeholder 16">
            <a:extLst>
              <a:ext uri="{FF2B5EF4-FFF2-40B4-BE49-F238E27FC236}">
                <a16:creationId xmlns:a16="http://schemas.microsoft.com/office/drawing/2014/main" id="{ACF8BF3A-C363-DEDE-C8AA-BE89F56B6DA0}"/>
              </a:ext>
            </a:extLst>
          </p:cNvPr>
          <p:cNvSpPr>
            <a:spLocks noGrp="1"/>
          </p:cNvSpPr>
          <p:nvPr>
            <p:ph type="ftr" sz="quarter" idx="11"/>
          </p:nvPr>
        </p:nvSpPr>
        <p:spPr/>
        <p:txBody>
          <a:bodyPr/>
          <a:lstStyle/>
          <a:p>
            <a:r>
              <a:rPr lang="en-US"/>
              <a:t>presentation title</a:t>
            </a:r>
            <a:endParaRPr lang="en-US" dirty="0"/>
          </a:p>
        </p:txBody>
      </p:sp>
      <p:sp>
        <p:nvSpPr>
          <p:cNvPr id="16" name="Date Placeholder 15">
            <a:extLst>
              <a:ext uri="{FF2B5EF4-FFF2-40B4-BE49-F238E27FC236}">
                <a16:creationId xmlns:a16="http://schemas.microsoft.com/office/drawing/2014/main" id="{F3A5445B-F7AA-FFFF-6ED5-385FF529E809}"/>
              </a:ext>
            </a:extLst>
          </p:cNvPr>
          <p:cNvSpPr>
            <a:spLocks noGrp="1"/>
          </p:cNvSpPr>
          <p:nvPr>
            <p:ph type="dt" sz="half" idx="10"/>
          </p:nvPr>
        </p:nvSpPr>
        <p:spPr/>
        <p:txBody>
          <a:bodyPr/>
          <a:lstStyle/>
          <a:p>
            <a:r>
              <a:rPr lang="en-US"/>
              <a:t>20XX</a:t>
            </a:r>
            <a:endParaRPr lang="en-US" dirty="0"/>
          </a:p>
        </p:txBody>
      </p:sp>
    </p:spTree>
    <p:extLst>
      <p:ext uri="{BB962C8B-B14F-4D97-AF65-F5344CB8AC3E}">
        <p14:creationId xmlns:p14="http://schemas.microsoft.com/office/powerpoint/2010/main" val="1774859872"/>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9025BC-7A1A-3FAF-3BC0-13AF568A2A2E}"/>
              </a:ext>
            </a:extLst>
          </p:cNvPr>
          <p:cNvSpPr>
            <a:spLocks noGrp="1"/>
          </p:cNvSpPr>
          <p:nvPr>
            <p:ph type="title"/>
          </p:nvPr>
        </p:nvSpPr>
        <p:spPr/>
        <p:txBody>
          <a:bodyPr/>
          <a:lstStyle/>
          <a:p>
            <a:r>
              <a:rPr lang="en-US" dirty="0"/>
              <a:t>INTRODUCTION</a:t>
            </a:r>
          </a:p>
        </p:txBody>
      </p:sp>
      <p:pic>
        <p:nvPicPr>
          <p:cNvPr id="6" name="Picture Placeholder 5" descr="A statue">
            <a:extLst>
              <a:ext uri="{FF2B5EF4-FFF2-40B4-BE49-F238E27FC236}">
                <a16:creationId xmlns:a16="http://schemas.microsoft.com/office/drawing/2014/main" id="{E06013D7-A986-C5B1-63AC-31DEC6FB89F8}"/>
              </a:ext>
            </a:extLst>
          </p:cNvPr>
          <p:cNvPicPr>
            <a:picLocks noGrp="1" noChangeAspect="1"/>
          </p:cNvPicPr>
          <p:nvPr>
            <p:ph type="pic" sz="quarter" idx="13"/>
          </p:nvPr>
        </p:nvPicPr>
        <p:blipFill rotWithShape="1">
          <a:blip r:embed="rId2">
            <a:extLst>
              <a:ext uri="{BEBA8EAE-BF5A-486C-A8C5-ECC9F3942E4B}">
                <a14:imgProps xmlns:a14="http://schemas.microsoft.com/office/drawing/2010/main">
                  <a14:imgLayer r:embed="rId3">
                    <a14:imgEffect>
                      <a14:brightnessContrast bright="-10000"/>
                    </a14:imgEffect>
                  </a14:imgLayer>
                </a14:imgProps>
              </a:ext>
            </a:extLst>
          </a:blip>
          <a:srcRect l="222" r="222"/>
          <a:stretch/>
        </p:blipFill>
        <p:spPr/>
      </p:pic>
      <p:sp>
        <p:nvSpPr>
          <p:cNvPr id="4" name="Content Placeholder 3">
            <a:extLst>
              <a:ext uri="{FF2B5EF4-FFF2-40B4-BE49-F238E27FC236}">
                <a16:creationId xmlns:a16="http://schemas.microsoft.com/office/drawing/2014/main" id="{E752DFB8-B7A2-DE8A-3E38-FC3170612720}"/>
              </a:ext>
            </a:extLst>
          </p:cNvPr>
          <p:cNvSpPr>
            <a:spLocks noGrp="1"/>
          </p:cNvSpPr>
          <p:nvPr>
            <p:ph idx="1"/>
          </p:nvPr>
        </p:nvSpPr>
        <p:spPr/>
        <p:txBody>
          <a:bodyPr/>
          <a:lstStyle/>
          <a:p>
            <a:r>
              <a:rPr lang="en-US" dirty="0"/>
              <a:t>At Contoso, we empower organizations to foster collaborative thinking to further drive workplace innovation. By closing the loop and leveraging agile frameworks, we help business grow organically and foster a consumer-first mindset.</a:t>
            </a:r>
          </a:p>
        </p:txBody>
      </p:sp>
      <p:sp>
        <p:nvSpPr>
          <p:cNvPr id="11" name="Slide Number Placeholder 10">
            <a:extLst>
              <a:ext uri="{FF2B5EF4-FFF2-40B4-BE49-F238E27FC236}">
                <a16:creationId xmlns:a16="http://schemas.microsoft.com/office/drawing/2014/main" id="{3A127E98-F085-5A66-9D65-E2BAC77B0E66}"/>
              </a:ext>
            </a:extLst>
          </p:cNvPr>
          <p:cNvSpPr>
            <a:spLocks noGrp="1"/>
          </p:cNvSpPr>
          <p:nvPr>
            <p:ph type="sldNum" sz="quarter" idx="12"/>
          </p:nvPr>
        </p:nvSpPr>
        <p:spPr/>
        <p:txBody>
          <a:bodyPr/>
          <a:lstStyle/>
          <a:p>
            <a:fld id="{84D792B7-0397-C047-AE12-1A03F7E3DC83}" type="slidenum">
              <a:rPr lang="en-US" smtClean="0"/>
              <a:pPr/>
              <a:t>3</a:t>
            </a:fld>
            <a:endParaRPr lang="en-US" dirty="0"/>
          </a:p>
        </p:txBody>
      </p:sp>
      <p:sp>
        <p:nvSpPr>
          <p:cNvPr id="10" name="Footer Placeholder 9">
            <a:extLst>
              <a:ext uri="{FF2B5EF4-FFF2-40B4-BE49-F238E27FC236}">
                <a16:creationId xmlns:a16="http://schemas.microsoft.com/office/drawing/2014/main" id="{C90F9375-7D60-5547-02DC-A2AF4BE09B30}"/>
              </a:ext>
            </a:extLst>
          </p:cNvPr>
          <p:cNvSpPr>
            <a:spLocks noGrp="1"/>
          </p:cNvSpPr>
          <p:nvPr>
            <p:ph type="ftr" sz="quarter" idx="11"/>
          </p:nvPr>
        </p:nvSpPr>
        <p:spPr/>
        <p:txBody>
          <a:bodyPr/>
          <a:lstStyle/>
          <a:p>
            <a:r>
              <a:rPr lang="en-US"/>
              <a:t>presentation title</a:t>
            </a:r>
            <a:endParaRPr lang="en-US" dirty="0"/>
          </a:p>
        </p:txBody>
      </p:sp>
      <p:sp>
        <p:nvSpPr>
          <p:cNvPr id="9" name="Date Placeholder 8">
            <a:extLst>
              <a:ext uri="{FF2B5EF4-FFF2-40B4-BE49-F238E27FC236}">
                <a16:creationId xmlns:a16="http://schemas.microsoft.com/office/drawing/2014/main" id="{5AF93863-763B-590D-9D57-2E4C5A8E97A8}"/>
              </a:ext>
            </a:extLst>
          </p:cNvPr>
          <p:cNvSpPr>
            <a:spLocks noGrp="1"/>
          </p:cNvSpPr>
          <p:nvPr>
            <p:ph type="dt" sz="half" idx="10"/>
          </p:nvPr>
        </p:nvSpPr>
        <p:spPr/>
        <p:txBody>
          <a:bodyPr/>
          <a:lstStyle/>
          <a:p>
            <a:r>
              <a:rPr lang="en-US"/>
              <a:t>20XX</a:t>
            </a:r>
            <a:endParaRPr lang="en-US" dirty="0"/>
          </a:p>
        </p:txBody>
      </p:sp>
    </p:spTree>
    <p:extLst>
      <p:ext uri="{BB962C8B-B14F-4D97-AF65-F5344CB8AC3E}">
        <p14:creationId xmlns:p14="http://schemas.microsoft.com/office/powerpoint/2010/main" val="3168852605"/>
      </p:ext>
    </p:extLst>
  </p:cSld>
  <p:clrMapOvr>
    <a:masterClrMapping/>
  </p:clrMapOvr>
</p:sld>
</file>

<file path=ppt/slides/slide8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207CC-F57D-C682-BCC1-97ABF3D06211}"/>
              </a:ext>
            </a:extLst>
          </p:cNvPr>
          <p:cNvSpPr>
            <a:spLocks noGrp="1"/>
          </p:cNvSpPr>
          <p:nvPr>
            <p:ph type="title"/>
          </p:nvPr>
        </p:nvSpPr>
        <p:spPr/>
        <p:txBody>
          <a:bodyPr/>
          <a:lstStyle/>
          <a:p>
            <a:r>
              <a:rPr lang="en-US" dirty="0"/>
              <a:t>OUR Extended TEAM</a:t>
            </a:r>
          </a:p>
        </p:txBody>
      </p:sp>
      <p:pic>
        <p:nvPicPr>
          <p:cNvPr id="38" name="Picture Placeholder 37" descr="Team member headshot">
            <a:extLst>
              <a:ext uri="{FF2B5EF4-FFF2-40B4-BE49-F238E27FC236}">
                <a16:creationId xmlns:a16="http://schemas.microsoft.com/office/drawing/2014/main" id="{31750593-AA3E-0825-C6E6-1FB00913605A}"/>
              </a:ext>
            </a:extLst>
          </p:cNvPr>
          <p:cNvPicPr>
            <a:picLocks noGrp="1" noChangeAspect="1"/>
          </p:cNvPicPr>
          <p:nvPr>
            <p:ph type="pic" sz="quarter" idx="22"/>
          </p:nvPr>
        </p:nvPicPr>
        <p:blipFill rotWithShape="1">
          <a:blip r:embed="rId2">
            <a:extLst>
              <a:ext uri="{28A0092B-C50C-407E-A947-70E740481C1C}">
                <a14:useLocalDpi xmlns:a14="http://schemas.microsoft.com/office/drawing/2010/main" val="0"/>
              </a:ext>
            </a:extLst>
          </a:blip>
          <a:srcRect/>
          <a:stretch/>
        </p:blipFill>
        <p:spPr/>
      </p:pic>
      <p:sp>
        <p:nvSpPr>
          <p:cNvPr id="3" name="Text Placeholder 2">
            <a:extLst>
              <a:ext uri="{FF2B5EF4-FFF2-40B4-BE49-F238E27FC236}">
                <a16:creationId xmlns:a16="http://schemas.microsoft.com/office/drawing/2014/main" id="{90C12D66-2ED9-2378-9E40-AB8178B922D0}"/>
              </a:ext>
            </a:extLst>
          </p:cNvPr>
          <p:cNvSpPr>
            <a:spLocks noGrp="1"/>
          </p:cNvSpPr>
          <p:nvPr>
            <p:ph type="body" idx="1"/>
          </p:nvPr>
        </p:nvSpPr>
        <p:spPr/>
        <p:txBody>
          <a:bodyPr/>
          <a:lstStyle/>
          <a:p>
            <a:r>
              <a:rPr lang="en-US" dirty="0"/>
              <a:t>Takuma Hayashi​​</a:t>
            </a:r>
          </a:p>
        </p:txBody>
      </p:sp>
      <p:sp>
        <p:nvSpPr>
          <p:cNvPr id="7" name="Text Placeholder 6">
            <a:extLst>
              <a:ext uri="{FF2B5EF4-FFF2-40B4-BE49-F238E27FC236}">
                <a16:creationId xmlns:a16="http://schemas.microsoft.com/office/drawing/2014/main" id="{21AAAA96-4376-00C3-B83B-688B4E1A7124}"/>
              </a:ext>
            </a:extLst>
          </p:cNvPr>
          <p:cNvSpPr>
            <a:spLocks noGrp="1"/>
          </p:cNvSpPr>
          <p:nvPr>
            <p:ph type="body" idx="17"/>
          </p:nvPr>
        </p:nvSpPr>
        <p:spPr/>
        <p:txBody>
          <a:bodyPr/>
          <a:lstStyle/>
          <a:p>
            <a:r>
              <a:rPr lang="en-US" dirty="0"/>
              <a:t>president</a:t>
            </a:r>
          </a:p>
        </p:txBody>
      </p:sp>
      <p:pic>
        <p:nvPicPr>
          <p:cNvPr id="50" name="Picture Placeholder 49" descr="Team member headshot">
            <a:extLst>
              <a:ext uri="{FF2B5EF4-FFF2-40B4-BE49-F238E27FC236}">
                <a16:creationId xmlns:a16="http://schemas.microsoft.com/office/drawing/2014/main" id="{6600647E-60C5-62D4-8F85-B5D32EB9B861}"/>
              </a:ext>
            </a:extLst>
          </p:cNvPr>
          <p:cNvPicPr>
            <a:picLocks noGrp="1" noChangeAspect="1"/>
          </p:cNvPicPr>
          <p:nvPr>
            <p:ph type="pic" sz="quarter" idx="27"/>
          </p:nvPr>
        </p:nvPicPr>
        <p:blipFill rotWithShape="1">
          <a:blip r:embed="rId3">
            <a:extLst>
              <a:ext uri="{28A0092B-C50C-407E-A947-70E740481C1C}">
                <a14:useLocalDpi xmlns:a14="http://schemas.microsoft.com/office/drawing/2010/main" val="0"/>
              </a:ext>
            </a:extLst>
          </a:blip>
          <a:srcRect/>
          <a:stretch/>
        </p:blipFill>
        <p:spPr/>
      </p:pic>
      <p:sp>
        <p:nvSpPr>
          <p:cNvPr id="105" name="Text Placeholder 104">
            <a:extLst>
              <a:ext uri="{FF2B5EF4-FFF2-40B4-BE49-F238E27FC236}">
                <a16:creationId xmlns:a16="http://schemas.microsoft.com/office/drawing/2014/main" id="{5ED31890-00DD-D773-8150-C02BB73CBF8A}"/>
              </a:ext>
            </a:extLst>
          </p:cNvPr>
          <p:cNvSpPr>
            <a:spLocks noGrp="1"/>
          </p:cNvSpPr>
          <p:nvPr>
            <p:ph type="body" idx="35"/>
          </p:nvPr>
        </p:nvSpPr>
        <p:spPr/>
        <p:txBody>
          <a:bodyPr/>
          <a:lstStyle/>
          <a:p>
            <a:r>
              <a:rPr lang="en-US" dirty="0"/>
              <a:t>Graham barnes</a:t>
            </a:r>
          </a:p>
        </p:txBody>
      </p:sp>
      <p:sp>
        <p:nvSpPr>
          <p:cNvPr id="101" name="Text Placeholder 100">
            <a:extLst>
              <a:ext uri="{FF2B5EF4-FFF2-40B4-BE49-F238E27FC236}">
                <a16:creationId xmlns:a16="http://schemas.microsoft.com/office/drawing/2014/main" id="{6B737610-A6D2-642C-D97C-87E00F2B0A73}"/>
              </a:ext>
            </a:extLst>
          </p:cNvPr>
          <p:cNvSpPr>
            <a:spLocks noGrp="1"/>
          </p:cNvSpPr>
          <p:nvPr>
            <p:ph type="body" idx="31"/>
          </p:nvPr>
        </p:nvSpPr>
        <p:spPr/>
        <p:txBody>
          <a:bodyPr/>
          <a:lstStyle/>
          <a:p>
            <a:r>
              <a:rPr lang="en-US" dirty="0"/>
              <a:t>vp product</a:t>
            </a:r>
          </a:p>
        </p:txBody>
      </p:sp>
      <p:pic>
        <p:nvPicPr>
          <p:cNvPr id="36" name="Picture Placeholder 35" descr="Team member headshot">
            <a:extLst>
              <a:ext uri="{FF2B5EF4-FFF2-40B4-BE49-F238E27FC236}">
                <a16:creationId xmlns:a16="http://schemas.microsoft.com/office/drawing/2014/main" id="{90F9288F-4588-563D-D990-92AC1977BA52}"/>
              </a:ext>
            </a:extLst>
          </p:cNvPr>
          <p:cNvPicPr>
            <a:picLocks noGrp="1" noChangeAspect="1"/>
          </p:cNvPicPr>
          <p:nvPr>
            <p:ph type="pic" sz="quarter" idx="23"/>
          </p:nvPr>
        </p:nvPicPr>
        <p:blipFill rotWithShape="1">
          <a:blip r:embed="rId4">
            <a:extLst>
              <a:ext uri="{28A0092B-C50C-407E-A947-70E740481C1C}">
                <a14:useLocalDpi xmlns:a14="http://schemas.microsoft.com/office/drawing/2010/main" val="0"/>
              </a:ext>
            </a:extLst>
          </a:blip>
          <a:srcRect/>
          <a:stretch/>
        </p:blipFill>
        <p:spPr/>
      </p:pic>
      <p:sp>
        <p:nvSpPr>
          <p:cNvPr id="5" name="Text Placeholder 4">
            <a:extLst>
              <a:ext uri="{FF2B5EF4-FFF2-40B4-BE49-F238E27FC236}">
                <a16:creationId xmlns:a16="http://schemas.microsoft.com/office/drawing/2014/main" id="{3CF1C4FC-CCD5-21A7-3E28-F1237B3A4F19}"/>
              </a:ext>
            </a:extLst>
          </p:cNvPr>
          <p:cNvSpPr>
            <a:spLocks noGrp="1"/>
          </p:cNvSpPr>
          <p:nvPr>
            <p:ph type="body" idx="14"/>
          </p:nvPr>
        </p:nvSpPr>
        <p:spPr/>
        <p:txBody>
          <a:bodyPr/>
          <a:lstStyle/>
          <a:p>
            <a:r>
              <a:rPr lang="en-US" dirty="0"/>
              <a:t>Mirjam Nilsson</a:t>
            </a:r>
          </a:p>
        </p:txBody>
      </p:sp>
      <p:sp>
        <p:nvSpPr>
          <p:cNvPr id="9" name="Text Placeholder 8">
            <a:extLst>
              <a:ext uri="{FF2B5EF4-FFF2-40B4-BE49-F238E27FC236}">
                <a16:creationId xmlns:a16="http://schemas.microsoft.com/office/drawing/2014/main" id="{59C5E90A-B2DF-3D94-9F77-92E97E1F4928}"/>
              </a:ext>
            </a:extLst>
          </p:cNvPr>
          <p:cNvSpPr>
            <a:spLocks noGrp="1"/>
          </p:cNvSpPr>
          <p:nvPr>
            <p:ph type="body" idx="19"/>
          </p:nvPr>
        </p:nvSpPr>
        <p:spPr/>
        <p:txBody>
          <a:bodyPr/>
          <a:lstStyle/>
          <a:p>
            <a:r>
              <a:rPr lang="en-US" dirty="0"/>
              <a:t>chief operations </a:t>
            </a:r>
            <a:br>
              <a:rPr lang="en-US" dirty="0"/>
            </a:br>
            <a:r>
              <a:rPr lang="en-US" dirty="0"/>
              <a:t>officer</a:t>
            </a:r>
          </a:p>
          <a:p>
            <a:endParaRPr lang="en-US" dirty="0"/>
          </a:p>
        </p:txBody>
      </p:sp>
      <p:pic>
        <p:nvPicPr>
          <p:cNvPr id="112" name="Picture Placeholder 111" descr="Team member headshot">
            <a:extLst>
              <a:ext uri="{FF2B5EF4-FFF2-40B4-BE49-F238E27FC236}">
                <a16:creationId xmlns:a16="http://schemas.microsoft.com/office/drawing/2014/main" id="{A9133BBE-917F-FC3D-D464-25CBF8A9FB86}"/>
              </a:ext>
            </a:extLst>
          </p:cNvPr>
          <p:cNvPicPr>
            <a:picLocks noGrp="1" noChangeAspect="1"/>
          </p:cNvPicPr>
          <p:nvPr>
            <p:ph type="pic" sz="quarter" idx="28"/>
          </p:nvPr>
        </p:nvPicPr>
        <p:blipFill rotWithShape="1">
          <a:blip r:embed="rId5" cstate="hqprint">
            <a:extLst>
              <a:ext uri="{28A0092B-C50C-407E-A947-70E740481C1C}">
                <a14:useLocalDpi xmlns:a14="http://schemas.microsoft.com/office/drawing/2010/main"/>
              </a:ext>
            </a:extLst>
          </a:blip>
          <a:srcRect t="862" b="862"/>
          <a:stretch/>
        </p:blipFill>
        <p:spPr/>
      </p:pic>
      <p:sp>
        <p:nvSpPr>
          <p:cNvPr id="107" name="Text Placeholder 106">
            <a:extLst>
              <a:ext uri="{FF2B5EF4-FFF2-40B4-BE49-F238E27FC236}">
                <a16:creationId xmlns:a16="http://schemas.microsoft.com/office/drawing/2014/main" id="{1F57A814-726E-7869-EB28-D6A6E463A23E}"/>
              </a:ext>
            </a:extLst>
          </p:cNvPr>
          <p:cNvSpPr>
            <a:spLocks noGrp="1"/>
          </p:cNvSpPr>
          <p:nvPr>
            <p:ph type="body" idx="37"/>
          </p:nvPr>
        </p:nvSpPr>
        <p:spPr/>
        <p:txBody>
          <a:bodyPr/>
          <a:lstStyle/>
          <a:p>
            <a:r>
              <a:rPr lang="en-US" dirty="0"/>
              <a:t>rowan murphy</a:t>
            </a:r>
          </a:p>
        </p:txBody>
      </p:sp>
      <p:sp>
        <p:nvSpPr>
          <p:cNvPr id="103" name="Text Placeholder 102">
            <a:extLst>
              <a:ext uri="{FF2B5EF4-FFF2-40B4-BE49-F238E27FC236}">
                <a16:creationId xmlns:a16="http://schemas.microsoft.com/office/drawing/2014/main" id="{275A345D-6FBF-F9CD-BFA7-EB40E0B4FB01}"/>
              </a:ext>
            </a:extLst>
          </p:cNvPr>
          <p:cNvSpPr>
            <a:spLocks noGrp="1"/>
          </p:cNvSpPr>
          <p:nvPr>
            <p:ph type="body" idx="33"/>
          </p:nvPr>
        </p:nvSpPr>
        <p:spPr/>
        <p:txBody>
          <a:bodyPr/>
          <a:lstStyle/>
          <a:p>
            <a:r>
              <a:rPr lang="en-US" dirty="0"/>
              <a:t>seo strategist</a:t>
            </a:r>
          </a:p>
        </p:txBody>
      </p:sp>
      <p:pic>
        <p:nvPicPr>
          <p:cNvPr id="40" name="Picture Placeholder 39" descr="Team member headshot">
            <a:extLst>
              <a:ext uri="{FF2B5EF4-FFF2-40B4-BE49-F238E27FC236}">
                <a16:creationId xmlns:a16="http://schemas.microsoft.com/office/drawing/2014/main" id="{A3263237-AF90-2442-4108-50B97EFDA620}"/>
              </a:ext>
            </a:extLst>
          </p:cNvPr>
          <p:cNvPicPr>
            <a:picLocks noGrp="1" noChangeAspect="1"/>
          </p:cNvPicPr>
          <p:nvPr>
            <p:ph type="pic" sz="quarter" idx="24"/>
          </p:nvPr>
        </p:nvPicPr>
        <p:blipFill rotWithShape="1">
          <a:blip r:embed="rId6">
            <a:extLst>
              <a:ext uri="{28A0092B-C50C-407E-A947-70E740481C1C}">
                <a14:useLocalDpi xmlns:a14="http://schemas.microsoft.com/office/drawing/2010/main" val="0"/>
              </a:ext>
            </a:extLst>
          </a:blip>
          <a:srcRect/>
          <a:stretch/>
        </p:blipFill>
        <p:spPr/>
      </p:pic>
      <p:sp>
        <p:nvSpPr>
          <p:cNvPr id="6" name="Text Placeholder 5">
            <a:extLst>
              <a:ext uri="{FF2B5EF4-FFF2-40B4-BE49-F238E27FC236}">
                <a16:creationId xmlns:a16="http://schemas.microsoft.com/office/drawing/2014/main" id="{642336D1-B6E9-A85E-2BAD-474E0CB192CB}"/>
              </a:ext>
            </a:extLst>
          </p:cNvPr>
          <p:cNvSpPr>
            <a:spLocks noGrp="1"/>
          </p:cNvSpPr>
          <p:nvPr>
            <p:ph type="body" idx="15"/>
          </p:nvPr>
        </p:nvSpPr>
        <p:spPr/>
        <p:txBody>
          <a:bodyPr/>
          <a:lstStyle/>
          <a:p>
            <a:r>
              <a:rPr lang="en-US" dirty="0"/>
              <a:t>Flora Berggren</a:t>
            </a:r>
          </a:p>
        </p:txBody>
      </p:sp>
      <p:sp>
        <p:nvSpPr>
          <p:cNvPr id="10" name="Text Placeholder 9">
            <a:extLst>
              <a:ext uri="{FF2B5EF4-FFF2-40B4-BE49-F238E27FC236}">
                <a16:creationId xmlns:a16="http://schemas.microsoft.com/office/drawing/2014/main" id="{A164E607-D2B0-611F-E588-60CE21453F58}"/>
              </a:ext>
            </a:extLst>
          </p:cNvPr>
          <p:cNvSpPr>
            <a:spLocks noGrp="1"/>
          </p:cNvSpPr>
          <p:nvPr>
            <p:ph type="body" idx="20"/>
          </p:nvPr>
        </p:nvSpPr>
        <p:spPr/>
        <p:txBody>
          <a:bodyPr/>
          <a:lstStyle/>
          <a:p>
            <a:r>
              <a:rPr lang="en-US" dirty="0"/>
              <a:t>chief executive </a:t>
            </a:r>
            <a:br>
              <a:rPr lang="en-US" dirty="0"/>
            </a:br>
            <a:r>
              <a:rPr lang="en-US" dirty="0"/>
              <a:t>officer</a:t>
            </a:r>
          </a:p>
        </p:txBody>
      </p:sp>
      <p:pic>
        <p:nvPicPr>
          <p:cNvPr id="46" name="Picture Placeholder 45" descr="Team member headshot">
            <a:extLst>
              <a:ext uri="{FF2B5EF4-FFF2-40B4-BE49-F238E27FC236}">
                <a16:creationId xmlns:a16="http://schemas.microsoft.com/office/drawing/2014/main" id="{59ADFB3B-038A-6C99-A001-0857DDE5DE9A}"/>
              </a:ext>
            </a:extLst>
          </p:cNvPr>
          <p:cNvPicPr>
            <a:picLocks noGrp="1" noChangeAspect="1"/>
          </p:cNvPicPr>
          <p:nvPr>
            <p:ph type="pic" sz="quarter" idx="29"/>
          </p:nvPr>
        </p:nvPicPr>
        <p:blipFill rotWithShape="1">
          <a:blip r:embed="rId7">
            <a:extLst>
              <a:ext uri="{28A0092B-C50C-407E-A947-70E740481C1C}">
                <a14:useLocalDpi xmlns:a14="http://schemas.microsoft.com/office/drawing/2010/main" val="0"/>
              </a:ext>
            </a:extLst>
          </a:blip>
          <a:srcRect/>
          <a:stretch/>
        </p:blipFill>
        <p:spPr/>
      </p:pic>
      <p:sp>
        <p:nvSpPr>
          <p:cNvPr id="108" name="Text Placeholder 107">
            <a:extLst>
              <a:ext uri="{FF2B5EF4-FFF2-40B4-BE49-F238E27FC236}">
                <a16:creationId xmlns:a16="http://schemas.microsoft.com/office/drawing/2014/main" id="{820B9948-7506-7F62-A711-98BD545EF51C}"/>
              </a:ext>
            </a:extLst>
          </p:cNvPr>
          <p:cNvSpPr>
            <a:spLocks noGrp="1"/>
          </p:cNvSpPr>
          <p:nvPr>
            <p:ph type="body" idx="38"/>
          </p:nvPr>
        </p:nvSpPr>
        <p:spPr/>
        <p:txBody>
          <a:bodyPr/>
          <a:lstStyle/>
          <a:p>
            <a:r>
              <a:rPr lang="en-US" dirty="0"/>
              <a:t>ELIZAbeth moore</a:t>
            </a:r>
          </a:p>
        </p:txBody>
      </p:sp>
      <p:sp>
        <p:nvSpPr>
          <p:cNvPr id="104" name="Text Placeholder 103">
            <a:extLst>
              <a:ext uri="{FF2B5EF4-FFF2-40B4-BE49-F238E27FC236}">
                <a16:creationId xmlns:a16="http://schemas.microsoft.com/office/drawing/2014/main" id="{67A34A18-3416-8CBD-2BD7-ACB6FE56E74B}"/>
              </a:ext>
            </a:extLst>
          </p:cNvPr>
          <p:cNvSpPr>
            <a:spLocks noGrp="1"/>
          </p:cNvSpPr>
          <p:nvPr>
            <p:ph type="body" idx="34"/>
          </p:nvPr>
        </p:nvSpPr>
        <p:spPr/>
        <p:txBody>
          <a:bodyPr/>
          <a:lstStyle/>
          <a:p>
            <a:r>
              <a:rPr lang="en-US" dirty="0"/>
              <a:t>product designer</a:t>
            </a:r>
          </a:p>
        </p:txBody>
      </p:sp>
      <p:pic>
        <p:nvPicPr>
          <p:cNvPr id="42" name="Picture Placeholder 41" descr="Team member headshot">
            <a:extLst>
              <a:ext uri="{FF2B5EF4-FFF2-40B4-BE49-F238E27FC236}">
                <a16:creationId xmlns:a16="http://schemas.microsoft.com/office/drawing/2014/main" id="{DF7F102A-3DD5-34C6-EE0F-C4FB07CD0697}"/>
              </a:ext>
            </a:extLst>
          </p:cNvPr>
          <p:cNvPicPr>
            <a:picLocks noGrp="1" noChangeAspect="1"/>
          </p:cNvPicPr>
          <p:nvPr>
            <p:ph type="pic" sz="quarter" idx="26"/>
          </p:nvPr>
        </p:nvPicPr>
        <p:blipFill rotWithShape="1">
          <a:blip r:embed="rId8">
            <a:extLst>
              <a:ext uri="{28A0092B-C50C-407E-A947-70E740481C1C}">
                <a14:useLocalDpi xmlns:a14="http://schemas.microsoft.com/office/drawing/2010/main" val="0"/>
              </a:ext>
            </a:extLst>
          </a:blip>
          <a:srcRect/>
          <a:stretch/>
        </p:blipFill>
        <p:spPr/>
      </p:pic>
      <p:sp>
        <p:nvSpPr>
          <p:cNvPr id="4" name="Text Placeholder 3">
            <a:extLst>
              <a:ext uri="{FF2B5EF4-FFF2-40B4-BE49-F238E27FC236}">
                <a16:creationId xmlns:a16="http://schemas.microsoft.com/office/drawing/2014/main" id="{1752E91D-0BF9-6D9C-6410-264DCA3E132A}"/>
              </a:ext>
            </a:extLst>
          </p:cNvPr>
          <p:cNvSpPr>
            <a:spLocks noGrp="1"/>
          </p:cNvSpPr>
          <p:nvPr>
            <p:ph type="body" sz="quarter" idx="3"/>
          </p:nvPr>
        </p:nvSpPr>
        <p:spPr/>
        <p:txBody>
          <a:bodyPr/>
          <a:lstStyle/>
          <a:p>
            <a:r>
              <a:rPr lang="en-US" dirty="0"/>
              <a:t>Rajesh Santoshi</a:t>
            </a:r>
          </a:p>
        </p:txBody>
      </p:sp>
      <p:sp>
        <p:nvSpPr>
          <p:cNvPr id="8" name="Text Placeholder 7">
            <a:extLst>
              <a:ext uri="{FF2B5EF4-FFF2-40B4-BE49-F238E27FC236}">
                <a16:creationId xmlns:a16="http://schemas.microsoft.com/office/drawing/2014/main" id="{819BD7C0-7C12-7F9A-9BE4-17BE4D2E2171}"/>
              </a:ext>
            </a:extLst>
          </p:cNvPr>
          <p:cNvSpPr>
            <a:spLocks noGrp="1"/>
          </p:cNvSpPr>
          <p:nvPr>
            <p:ph type="body" sz="quarter" idx="18"/>
          </p:nvPr>
        </p:nvSpPr>
        <p:spPr/>
        <p:txBody>
          <a:bodyPr/>
          <a:lstStyle/>
          <a:p>
            <a:r>
              <a:rPr lang="en-US" dirty="0"/>
              <a:t>vp marketing</a:t>
            </a:r>
          </a:p>
        </p:txBody>
      </p:sp>
      <p:pic>
        <p:nvPicPr>
          <p:cNvPr id="44" name="Picture Placeholder 43" descr="Team member headshot">
            <a:extLst>
              <a:ext uri="{FF2B5EF4-FFF2-40B4-BE49-F238E27FC236}">
                <a16:creationId xmlns:a16="http://schemas.microsoft.com/office/drawing/2014/main" id="{27984208-F03C-2F74-41C6-5DB96DD5F8A7}"/>
              </a:ext>
            </a:extLst>
          </p:cNvPr>
          <p:cNvPicPr>
            <a:picLocks noGrp="1" noChangeAspect="1"/>
          </p:cNvPicPr>
          <p:nvPr>
            <p:ph type="pic" sz="quarter" idx="30"/>
          </p:nvPr>
        </p:nvPicPr>
        <p:blipFill rotWithShape="1">
          <a:blip r:embed="rId9">
            <a:extLst>
              <a:ext uri="{28A0092B-C50C-407E-A947-70E740481C1C}">
                <a14:useLocalDpi xmlns:a14="http://schemas.microsoft.com/office/drawing/2010/main" val="0"/>
              </a:ext>
            </a:extLst>
          </a:blip>
          <a:srcRect/>
          <a:stretch/>
        </p:blipFill>
        <p:spPr/>
      </p:pic>
      <p:sp>
        <p:nvSpPr>
          <p:cNvPr id="106" name="Text Placeholder 105">
            <a:extLst>
              <a:ext uri="{FF2B5EF4-FFF2-40B4-BE49-F238E27FC236}">
                <a16:creationId xmlns:a16="http://schemas.microsoft.com/office/drawing/2014/main" id="{75A67C8C-EC3C-C8CD-4B61-448ED3DDD725}"/>
              </a:ext>
            </a:extLst>
          </p:cNvPr>
          <p:cNvSpPr>
            <a:spLocks noGrp="1"/>
          </p:cNvSpPr>
          <p:nvPr>
            <p:ph type="body" sz="quarter" idx="36"/>
          </p:nvPr>
        </p:nvSpPr>
        <p:spPr/>
        <p:txBody>
          <a:bodyPr/>
          <a:lstStyle/>
          <a:p>
            <a:r>
              <a:rPr lang="en-US" dirty="0"/>
              <a:t>robin kline</a:t>
            </a:r>
          </a:p>
        </p:txBody>
      </p:sp>
      <p:sp>
        <p:nvSpPr>
          <p:cNvPr id="102" name="Text Placeholder 101">
            <a:extLst>
              <a:ext uri="{FF2B5EF4-FFF2-40B4-BE49-F238E27FC236}">
                <a16:creationId xmlns:a16="http://schemas.microsoft.com/office/drawing/2014/main" id="{12ACC907-1C7F-A5B0-9DB8-AA04DAFB2D53}"/>
              </a:ext>
            </a:extLst>
          </p:cNvPr>
          <p:cNvSpPr>
            <a:spLocks noGrp="1"/>
          </p:cNvSpPr>
          <p:nvPr>
            <p:ph type="body" sz="quarter" idx="32"/>
          </p:nvPr>
        </p:nvSpPr>
        <p:spPr/>
        <p:txBody>
          <a:bodyPr/>
          <a:lstStyle/>
          <a:p>
            <a:r>
              <a:rPr lang="en-US" dirty="0"/>
              <a:t>content developer</a:t>
            </a:r>
          </a:p>
        </p:txBody>
      </p:sp>
      <p:sp>
        <p:nvSpPr>
          <p:cNvPr id="154" name="Slide Number Placeholder 153">
            <a:extLst>
              <a:ext uri="{FF2B5EF4-FFF2-40B4-BE49-F238E27FC236}">
                <a16:creationId xmlns:a16="http://schemas.microsoft.com/office/drawing/2014/main" id="{CBCC4759-150B-E28F-8306-FB9222EF6D1F}"/>
              </a:ext>
            </a:extLst>
          </p:cNvPr>
          <p:cNvSpPr>
            <a:spLocks noGrp="1"/>
          </p:cNvSpPr>
          <p:nvPr>
            <p:ph type="sldNum" sz="quarter" idx="12"/>
          </p:nvPr>
        </p:nvSpPr>
        <p:spPr/>
        <p:txBody>
          <a:bodyPr/>
          <a:lstStyle/>
          <a:p>
            <a:fld id="{84D792B7-0397-C047-AE12-1A03F7E3DC83}" type="slidenum">
              <a:rPr lang="en-US" smtClean="0"/>
              <a:pPr/>
              <a:t>8</a:t>
            </a:fld>
            <a:endParaRPr lang="en-US" dirty="0"/>
          </a:p>
        </p:txBody>
      </p:sp>
      <p:sp>
        <p:nvSpPr>
          <p:cNvPr id="153" name="Footer Placeholder 152">
            <a:extLst>
              <a:ext uri="{FF2B5EF4-FFF2-40B4-BE49-F238E27FC236}">
                <a16:creationId xmlns:a16="http://schemas.microsoft.com/office/drawing/2014/main" id="{F8500094-CFA8-53C1-A63B-CA6AEDA20B26}"/>
              </a:ext>
            </a:extLst>
          </p:cNvPr>
          <p:cNvSpPr>
            <a:spLocks noGrp="1"/>
          </p:cNvSpPr>
          <p:nvPr>
            <p:ph type="ftr" sz="quarter" idx="11"/>
          </p:nvPr>
        </p:nvSpPr>
        <p:spPr/>
        <p:txBody>
          <a:bodyPr/>
          <a:lstStyle/>
          <a:p>
            <a:r>
              <a:rPr lang="en-US"/>
              <a:t>presentation title</a:t>
            </a:r>
            <a:endParaRPr lang="en-US" dirty="0"/>
          </a:p>
        </p:txBody>
      </p:sp>
      <p:sp>
        <p:nvSpPr>
          <p:cNvPr id="152" name="Date Placeholder 151">
            <a:extLst>
              <a:ext uri="{FF2B5EF4-FFF2-40B4-BE49-F238E27FC236}">
                <a16:creationId xmlns:a16="http://schemas.microsoft.com/office/drawing/2014/main" id="{4C1F54E3-B268-CFF0-AA08-E9B004B5EFCB}"/>
              </a:ext>
            </a:extLst>
          </p:cNvPr>
          <p:cNvSpPr>
            <a:spLocks noGrp="1"/>
          </p:cNvSpPr>
          <p:nvPr>
            <p:ph type="dt" sz="half" idx="10"/>
          </p:nvPr>
        </p:nvSpPr>
        <p:spPr/>
        <p:txBody>
          <a:bodyPr/>
          <a:lstStyle/>
          <a:p>
            <a:r>
              <a:rPr lang="en-US"/>
              <a:t>20XX</a:t>
            </a:r>
            <a:endParaRPr lang="en-US" dirty="0"/>
          </a:p>
        </p:txBody>
      </p:sp>
    </p:spTree>
    <p:extLst>
      <p:ext uri="{BB962C8B-B14F-4D97-AF65-F5344CB8AC3E}">
        <p14:creationId xmlns:p14="http://schemas.microsoft.com/office/powerpoint/2010/main" val="956981245"/>
      </p:ext>
    </p:extLst>
  </p:cSld>
  <p:clrMapOvr>
    <a:masterClrMapping/>
  </p:clrMapOvr>
</p:sld>
</file>

<file path=ppt/slides/slide9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008789-8D5C-35C3-4116-40899E785E62}"/>
              </a:ext>
            </a:extLst>
          </p:cNvPr>
          <p:cNvSpPr>
            <a:spLocks noGrp="1"/>
          </p:cNvSpPr>
          <p:nvPr>
            <p:ph type="title"/>
          </p:nvPr>
        </p:nvSpPr>
        <p:spPr/>
        <p:txBody>
          <a:bodyPr/>
          <a:lstStyle/>
          <a:p>
            <a:r>
              <a:rPr lang="en-US" dirty="0"/>
              <a:t>PLANS FOR PRODUCT LAUNCH</a:t>
            </a:r>
          </a:p>
        </p:txBody>
      </p:sp>
      <p:pic>
        <p:nvPicPr>
          <p:cNvPr id="30" name="Picture Placeholder 29" descr="Proposal at Taj Mahal">
            <a:extLst>
              <a:ext uri="{FF2B5EF4-FFF2-40B4-BE49-F238E27FC236}">
                <a16:creationId xmlns:a16="http://schemas.microsoft.com/office/drawing/2014/main" id="{728E0D4F-725A-30CD-A267-9D3F60BA364F}"/>
              </a:ext>
            </a:extLst>
          </p:cNvPr>
          <p:cNvPicPr>
            <a:picLocks noGrp="1" noChangeAspect="1"/>
          </p:cNvPicPr>
          <p:nvPr>
            <p:ph type="pic" sz="quarter" idx="20"/>
          </p:nvPr>
        </p:nvPicPr>
        <p:blipFill rotWithShape="1">
          <a:blip r:embed="rId2"/>
          <a:srcRect l="203" r="203"/>
          <a:stretch/>
        </p:blipFill>
        <p:spPr/>
      </p:pic>
      <p:sp>
        <p:nvSpPr>
          <p:cNvPr id="28" name="Text Placeholder 27">
            <a:extLst>
              <a:ext uri="{FF2B5EF4-FFF2-40B4-BE49-F238E27FC236}">
                <a16:creationId xmlns:a16="http://schemas.microsoft.com/office/drawing/2014/main" id="{591EEFEC-79B8-34B1-A486-E13D8CB1D3C6}"/>
              </a:ext>
            </a:extLst>
          </p:cNvPr>
          <p:cNvSpPr>
            <a:spLocks noGrp="1"/>
          </p:cNvSpPr>
          <p:nvPr>
            <p:ph type="body" sz="quarter" idx="27"/>
          </p:nvPr>
        </p:nvSpPr>
        <p:spPr/>
        <p:txBody>
          <a:bodyPr/>
          <a:lstStyle/>
          <a:p>
            <a:r>
              <a:rPr lang="en-US" dirty="0"/>
              <a:t>1</a:t>
            </a:r>
          </a:p>
        </p:txBody>
      </p:sp>
      <p:sp>
        <p:nvSpPr>
          <p:cNvPr id="23" name="Text Placeholder 22">
            <a:extLst>
              <a:ext uri="{FF2B5EF4-FFF2-40B4-BE49-F238E27FC236}">
                <a16:creationId xmlns:a16="http://schemas.microsoft.com/office/drawing/2014/main" id="{20410F17-64F4-CE1C-23DD-9D6AB5BCDFBB}"/>
              </a:ext>
            </a:extLst>
          </p:cNvPr>
          <p:cNvSpPr>
            <a:spLocks noGrp="1"/>
          </p:cNvSpPr>
          <p:nvPr>
            <p:ph type="body" sz="quarter" idx="22"/>
          </p:nvPr>
        </p:nvSpPr>
        <p:spPr/>
        <p:txBody>
          <a:bodyPr/>
          <a:lstStyle/>
          <a:p>
            <a:r>
              <a:rPr lang="en-US" dirty="0"/>
              <a:t>PLANNING</a:t>
            </a:r>
          </a:p>
        </p:txBody>
      </p:sp>
      <p:sp>
        <p:nvSpPr>
          <p:cNvPr id="22" name="Content Placeholder 21">
            <a:extLst>
              <a:ext uri="{FF2B5EF4-FFF2-40B4-BE49-F238E27FC236}">
                <a16:creationId xmlns:a16="http://schemas.microsoft.com/office/drawing/2014/main" id="{89A8F527-A476-D33C-5292-F9F968A8DCB8}"/>
              </a:ext>
            </a:extLst>
          </p:cNvPr>
          <p:cNvSpPr>
            <a:spLocks noGrp="1"/>
          </p:cNvSpPr>
          <p:nvPr>
            <p:ph idx="21"/>
          </p:nvPr>
        </p:nvSpPr>
        <p:spPr/>
        <p:txBody>
          <a:bodyPr/>
          <a:lstStyle/>
          <a:p>
            <a:r>
              <a:rPr lang="en-US" dirty="0"/>
              <a:t>Synergize scalable e-commerce</a:t>
            </a:r>
          </a:p>
          <a:p>
            <a:endParaRPr lang="en-US" dirty="0"/>
          </a:p>
        </p:txBody>
      </p:sp>
      <p:sp>
        <p:nvSpPr>
          <p:cNvPr id="15" name="Text Placeholder 14">
            <a:extLst>
              <a:ext uri="{FF2B5EF4-FFF2-40B4-BE49-F238E27FC236}">
                <a16:creationId xmlns:a16="http://schemas.microsoft.com/office/drawing/2014/main" id="{04D4D02F-6C26-0504-EA3C-656C7E0E7951}"/>
              </a:ext>
            </a:extLst>
          </p:cNvPr>
          <p:cNvSpPr>
            <a:spLocks noGrp="1"/>
          </p:cNvSpPr>
          <p:nvPr>
            <p:ph type="body" sz="quarter" idx="14"/>
          </p:nvPr>
        </p:nvSpPr>
        <p:spPr/>
        <p:txBody>
          <a:bodyPr/>
          <a:lstStyle/>
          <a:p>
            <a:r>
              <a:rPr lang="en-US" dirty="0"/>
              <a:t>MARKETING</a:t>
            </a:r>
          </a:p>
        </p:txBody>
      </p:sp>
      <p:sp>
        <p:nvSpPr>
          <p:cNvPr id="14" name="Content Placeholder 13">
            <a:extLst>
              <a:ext uri="{FF2B5EF4-FFF2-40B4-BE49-F238E27FC236}">
                <a16:creationId xmlns:a16="http://schemas.microsoft.com/office/drawing/2014/main" id="{87A81DEE-36A8-8E83-7586-77EF3AA44492}"/>
              </a:ext>
            </a:extLst>
          </p:cNvPr>
          <p:cNvSpPr>
            <a:spLocks noGrp="1"/>
          </p:cNvSpPr>
          <p:nvPr>
            <p:ph idx="13"/>
          </p:nvPr>
        </p:nvSpPr>
        <p:spPr/>
        <p:txBody>
          <a:bodyPr/>
          <a:lstStyle/>
          <a:p>
            <a:r>
              <a:rPr lang="en-US" dirty="0"/>
              <a:t>Disseminate standardized metrics</a:t>
            </a:r>
          </a:p>
          <a:p>
            <a:endParaRPr lang="en-US" dirty="0"/>
          </a:p>
        </p:txBody>
      </p:sp>
      <p:sp>
        <p:nvSpPr>
          <p:cNvPr id="26" name="Text Placeholder 25">
            <a:extLst>
              <a:ext uri="{FF2B5EF4-FFF2-40B4-BE49-F238E27FC236}">
                <a16:creationId xmlns:a16="http://schemas.microsoft.com/office/drawing/2014/main" id="{166BCC44-E426-778C-0072-2404FC596857}"/>
              </a:ext>
            </a:extLst>
          </p:cNvPr>
          <p:cNvSpPr>
            <a:spLocks noGrp="1"/>
          </p:cNvSpPr>
          <p:nvPr>
            <p:ph type="body" sz="quarter" idx="25"/>
          </p:nvPr>
        </p:nvSpPr>
        <p:spPr/>
        <p:txBody>
          <a:bodyPr/>
          <a:lstStyle/>
          <a:p>
            <a:r>
              <a:rPr lang="en-US" dirty="0"/>
              <a:t>2</a:t>
            </a:r>
          </a:p>
        </p:txBody>
      </p:sp>
      <p:sp>
        <p:nvSpPr>
          <p:cNvPr id="19" name="Text Placeholder 18">
            <a:extLst>
              <a:ext uri="{FF2B5EF4-FFF2-40B4-BE49-F238E27FC236}">
                <a16:creationId xmlns:a16="http://schemas.microsoft.com/office/drawing/2014/main" id="{A2FFF066-0D5B-A2B5-4C1C-3456E8FD17CD}"/>
              </a:ext>
            </a:extLst>
          </p:cNvPr>
          <p:cNvSpPr>
            <a:spLocks noGrp="1"/>
          </p:cNvSpPr>
          <p:nvPr>
            <p:ph type="body" sz="quarter" idx="18"/>
          </p:nvPr>
        </p:nvSpPr>
        <p:spPr/>
        <p:txBody>
          <a:bodyPr/>
          <a:lstStyle/>
          <a:p>
            <a:r>
              <a:rPr lang="en-US" dirty="0"/>
              <a:t>DESIGN</a:t>
            </a:r>
          </a:p>
        </p:txBody>
      </p:sp>
      <p:sp>
        <p:nvSpPr>
          <p:cNvPr id="18" name="Content Placeholder 17">
            <a:extLst>
              <a:ext uri="{FF2B5EF4-FFF2-40B4-BE49-F238E27FC236}">
                <a16:creationId xmlns:a16="http://schemas.microsoft.com/office/drawing/2014/main" id="{420E684B-901E-703B-0B33-8BAA174DCF44}"/>
              </a:ext>
            </a:extLst>
          </p:cNvPr>
          <p:cNvSpPr>
            <a:spLocks noGrp="1"/>
          </p:cNvSpPr>
          <p:nvPr>
            <p:ph idx="17"/>
          </p:nvPr>
        </p:nvSpPr>
        <p:spPr/>
        <p:txBody>
          <a:bodyPr/>
          <a:lstStyle/>
          <a:p>
            <a:r>
              <a:rPr lang="en-US" dirty="0"/>
              <a:t>Coordinate e-business applications</a:t>
            </a:r>
          </a:p>
          <a:p>
            <a:endParaRPr lang="en-US" dirty="0"/>
          </a:p>
        </p:txBody>
      </p:sp>
      <p:sp>
        <p:nvSpPr>
          <p:cNvPr id="27" name="Text Placeholder 26">
            <a:extLst>
              <a:ext uri="{FF2B5EF4-FFF2-40B4-BE49-F238E27FC236}">
                <a16:creationId xmlns:a16="http://schemas.microsoft.com/office/drawing/2014/main" id="{3A18FB64-03FF-94A9-83EA-3239585DA9F8}"/>
              </a:ext>
            </a:extLst>
          </p:cNvPr>
          <p:cNvSpPr>
            <a:spLocks noGrp="1"/>
          </p:cNvSpPr>
          <p:nvPr>
            <p:ph type="body" sz="quarter" idx="26"/>
          </p:nvPr>
        </p:nvSpPr>
        <p:spPr/>
        <p:txBody>
          <a:bodyPr/>
          <a:lstStyle/>
          <a:p>
            <a:r>
              <a:rPr lang="en-US" dirty="0"/>
              <a:t>3</a:t>
            </a:r>
          </a:p>
        </p:txBody>
      </p:sp>
      <p:sp>
        <p:nvSpPr>
          <p:cNvPr id="16" name="Text Placeholder 15">
            <a:extLst>
              <a:ext uri="{FF2B5EF4-FFF2-40B4-BE49-F238E27FC236}">
                <a16:creationId xmlns:a16="http://schemas.microsoft.com/office/drawing/2014/main" id="{B46A68C5-625F-D2FB-7C49-18EA59AE9186}"/>
              </a:ext>
            </a:extLst>
          </p:cNvPr>
          <p:cNvSpPr>
            <a:spLocks noGrp="1"/>
          </p:cNvSpPr>
          <p:nvPr>
            <p:ph type="body" sz="quarter" idx="15"/>
          </p:nvPr>
        </p:nvSpPr>
        <p:spPr/>
        <p:txBody>
          <a:bodyPr/>
          <a:lstStyle/>
          <a:p>
            <a:r>
              <a:rPr lang="en-US" dirty="0"/>
              <a:t>STRATEGY</a:t>
            </a:r>
          </a:p>
        </p:txBody>
      </p:sp>
      <p:sp>
        <p:nvSpPr>
          <p:cNvPr id="13" name="Content Placeholder 12">
            <a:extLst>
              <a:ext uri="{FF2B5EF4-FFF2-40B4-BE49-F238E27FC236}">
                <a16:creationId xmlns:a16="http://schemas.microsoft.com/office/drawing/2014/main" id="{40957F64-81E7-85C4-C3BA-C0E4733187CF}"/>
              </a:ext>
            </a:extLst>
          </p:cNvPr>
          <p:cNvSpPr>
            <a:spLocks noGrp="1"/>
          </p:cNvSpPr>
          <p:nvPr>
            <p:ph idx="1"/>
          </p:nvPr>
        </p:nvSpPr>
        <p:spPr/>
        <p:txBody>
          <a:bodyPr/>
          <a:lstStyle/>
          <a:p>
            <a:r>
              <a:rPr lang="en-US" dirty="0"/>
              <a:t>Foster holistically superior methodologies</a:t>
            </a:r>
          </a:p>
          <a:p>
            <a:endParaRPr lang="en-US" dirty="0"/>
          </a:p>
        </p:txBody>
      </p:sp>
      <p:sp>
        <p:nvSpPr>
          <p:cNvPr id="24" name="Text Placeholder 23">
            <a:extLst>
              <a:ext uri="{FF2B5EF4-FFF2-40B4-BE49-F238E27FC236}">
                <a16:creationId xmlns:a16="http://schemas.microsoft.com/office/drawing/2014/main" id="{BFCE275E-DEC7-8BE6-16C8-BF6EC3D71708}"/>
              </a:ext>
            </a:extLst>
          </p:cNvPr>
          <p:cNvSpPr>
            <a:spLocks noGrp="1"/>
          </p:cNvSpPr>
          <p:nvPr>
            <p:ph type="body" sz="quarter" idx="23"/>
          </p:nvPr>
        </p:nvSpPr>
        <p:spPr/>
        <p:txBody>
          <a:bodyPr/>
          <a:lstStyle/>
          <a:p>
            <a:r>
              <a:rPr lang="en-US" dirty="0"/>
              <a:t>4</a:t>
            </a:r>
          </a:p>
        </p:txBody>
      </p:sp>
      <p:sp>
        <p:nvSpPr>
          <p:cNvPr id="20" name="Text Placeholder 19">
            <a:extLst>
              <a:ext uri="{FF2B5EF4-FFF2-40B4-BE49-F238E27FC236}">
                <a16:creationId xmlns:a16="http://schemas.microsoft.com/office/drawing/2014/main" id="{294EB24C-54F5-4058-6336-82E3D10E4353}"/>
              </a:ext>
            </a:extLst>
          </p:cNvPr>
          <p:cNvSpPr>
            <a:spLocks noGrp="1"/>
          </p:cNvSpPr>
          <p:nvPr>
            <p:ph type="body" sz="quarter" idx="19"/>
          </p:nvPr>
        </p:nvSpPr>
        <p:spPr/>
        <p:txBody>
          <a:bodyPr/>
          <a:lstStyle/>
          <a:p>
            <a:r>
              <a:rPr lang="en-US" dirty="0"/>
              <a:t>LAUNCH</a:t>
            </a:r>
          </a:p>
        </p:txBody>
      </p:sp>
      <p:sp>
        <p:nvSpPr>
          <p:cNvPr id="17" name="Content Placeholder 16">
            <a:extLst>
              <a:ext uri="{FF2B5EF4-FFF2-40B4-BE49-F238E27FC236}">
                <a16:creationId xmlns:a16="http://schemas.microsoft.com/office/drawing/2014/main" id="{E43D535A-42E0-89A0-974B-6D70A6F7BFB0}"/>
              </a:ext>
            </a:extLst>
          </p:cNvPr>
          <p:cNvSpPr>
            <a:spLocks noGrp="1"/>
          </p:cNvSpPr>
          <p:nvPr>
            <p:ph idx="16"/>
          </p:nvPr>
        </p:nvSpPr>
        <p:spPr/>
        <p:txBody>
          <a:bodyPr/>
          <a:lstStyle/>
          <a:p>
            <a:r>
              <a:rPr lang="en-US" dirty="0"/>
              <a:t>Deploy strategic networks with compelling e-business needs</a:t>
            </a:r>
          </a:p>
          <a:p>
            <a:endParaRPr lang="en-US" dirty="0"/>
          </a:p>
        </p:txBody>
      </p:sp>
      <p:sp>
        <p:nvSpPr>
          <p:cNvPr id="25" name="Text Placeholder 24">
            <a:extLst>
              <a:ext uri="{FF2B5EF4-FFF2-40B4-BE49-F238E27FC236}">
                <a16:creationId xmlns:a16="http://schemas.microsoft.com/office/drawing/2014/main" id="{EED55D36-A275-E604-BF57-9CF0376FA993}"/>
              </a:ext>
            </a:extLst>
          </p:cNvPr>
          <p:cNvSpPr>
            <a:spLocks noGrp="1"/>
          </p:cNvSpPr>
          <p:nvPr>
            <p:ph type="body" sz="quarter" idx="24"/>
          </p:nvPr>
        </p:nvSpPr>
        <p:spPr/>
        <p:txBody>
          <a:bodyPr/>
          <a:lstStyle/>
          <a:p>
            <a:r>
              <a:rPr lang="en-US" dirty="0"/>
              <a:t>5</a:t>
            </a:r>
          </a:p>
        </p:txBody>
      </p:sp>
      <p:sp>
        <p:nvSpPr>
          <p:cNvPr id="56" name="Slide Number Placeholder 55">
            <a:extLst>
              <a:ext uri="{FF2B5EF4-FFF2-40B4-BE49-F238E27FC236}">
                <a16:creationId xmlns:a16="http://schemas.microsoft.com/office/drawing/2014/main" id="{E5AABDF8-B356-3937-740C-BF125AAAF489}"/>
              </a:ext>
            </a:extLst>
          </p:cNvPr>
          <p:cNvSpPr>
            <a:spLocks noGrp="1"/>
          </p:cNvSpPr>
          <p:nvPr>
            <p:ph type="sldNum" sz="quarter" idx="12"/>
          </p:nvPr>
        </p:nvSpPr>
        <p:spPr/>
        <p:txBody>
          <a:bodyPr/>
          <a:lstStyle/>
          <a:p>
            <a:fld id="{84D792B7-0397-C047-AE12-1A03F7E3DC83}" type="slidenum">
              <a:rPr lang="en-US" smtClean="0"/>
              <a:t>9</a:t>
            </a:fld>
            <a:endParaRPr lang="en-US" dirty="0"/>
          </a:p>
        </p:txBody>
      </p:sp>
      <p:sp>
        <p:nvSpPr>
          <p:cNvPr id="55" name="Footer Placeholder 54">
            <a:extLst>
              <a:ext uri="{FF2B5EF4-FFF2-40B4-BE49-F238E27FC236}">
                <a16:creationId xmlns:a16="http://schemas.microsoft.com/office/drawing/2014/main" id="{25B37B19-234A-D79D-1288-7D8EF3995861}"/>
              </a:ext>
            </a:extLst>
          </p:cNvPr>
          <p:cNvSpPr>
            <a:spLocks noGrp="1"/>
          </p:cNvSpPr>
          <p:nvPr>
            <p:ph type="ftr" sz="quarter" idx="11"/>
          </p:nvPr>
        </p:nvSpPr>
        <p:spPr/>
        <p:txBody>
          <a:bodyPr/>
          <a:lstStyle/>
          <a:p>
            <a:r>
              <a:rPr lang="en-US"/>
              <a:t>presentation title</a:t>
            </a:r>
            <a:endParaRPr lang="en-US" dirty="0"/>
          </a:p>
        </p:txBody>
      </p:sp>
      <p:sp>
        <p:nvSpPr>
          <p:cNvPr id="54" name="Date Placeholder 53">
            <a:extLst>
              <a:ext uri="{FF2B5EF4-FFF2-40B4-BE49-F238E27FC236}">
                <a16:creationId xmlns:a16="http://schemas.microsoft.com/office/drawing/2014/main" id="{8AA90FFA-CF1B-1CB0-D5A3-80259E0C3CC8}"/>
              </a:ext>
            </a:extLst>
          </p:cNvPr>
          <p:cNvSpPr>
            <a:spLocks noGrp="1"/>
          </p:cNvSpPr>
          <p:nvPr>
            <p:ph type="dt" sz="half" idx="10"/>
          </p:nvPr>
        </p:nvSpPr>
        <p:spPr/>
        <p:txBody>
          <a:bodyPr/>
          <a:lstStyle/>
          <a:p>
            <a:r>
              <a:rPr lang="en-US"/>
              <a:t>20XX</a:t>
            </a:r>
            <a:endParaRPr lang="en-US" dirty="0"/>
          </a:p>
        </p:txBody>
      </p:sp>
    </p:spTree>
    <p:extLst>
      <p:ext uri="{BB962C8B-B14F-4D97-AF65-F5344CB8AC3E}">
        <p14:creationId xmlns:p14="http://schemas.microsoft.com/office/powerpoint/2010/main" val="1699596032"/>
      </p:ext>
    </p:extLst>
  </p:cSld>
  <p:clrMapOvr>
    <a:masterClrMapping/>
  </p:clrMapOvr>
</p:sld>
</file>

<file path=ppt/slides/slide1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AEB5D-C504-369F-0181-B40549076849}"/>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7B09CBDF-8587-28A0-CAD5-7A42FF72228C}"/>
              </a:ext>
            </a:extLst>
          </p:cNvPr>
          <p:cNvSpPr>
            <a:spLocks noGrp="1"/>
          </p:cNvSpPr>
          <p:nvPr>
            <p:ph idx="1"/>
          </p:nvPr>
        </p:nvSpPr>
        <p:spPr/>
        <p:txBody>
          <a:bodyPr/>
          <a:lstStyle/>
          <a:p>
            <a:r>
              <a:rPr lang="en-US" dirty="0"/>
              <a:t>At Contoso, we believe in giving 110%. By using our next-generation data architecture, we help organizations virtually manage agile workflows. We thrive because of our market knowledge and great team behind our product. As our CEO says, "Efficiencies will come from proactively transforming how we do business."</a:t>
            </a:r>
          </a:p>
        </p:txBody>
      </p:sp>
      <p:sp>
        <p:nvSpPr>
          <p:cNvPr id="8" name="Slide Number Placeholder 7">
            <a:extLst>
              <a:ext uri="{FF2B5EF4-FFF2-40B4-BE49-F238E27FC236}">
                <a16:creationId xmlns:a16="http://schemas.microsoft.com/office/drawing/2014/main" id="{9A841990-F92B-71BE-C206-FC1157F6592B}"/>
              </a:ext>
            </a:extLst>
          </p:cNvPr>
          <p:cNvSpPr>
            <a:spLocks noGrp="1"/>
          </p:cNvSpPr>
          <p:nvPr>
            <p:ph type="sldNum" sz="quarter" idx="12"/>
          </p:nvPr>
        </p:nvSpPr>
        <p:spPr/>
        <p:txBody>
          <a:bodyPr/>
          <a:lstStyle/>
          <a:p>
            <a:fld id="{84D792B7-0397-C047-AE12-1A03F7E3DC83}" type="slidenum">
              <a:rPr lang="en-US" smtClean="0"/>
              <a:t>13</a:t>
            </a:fld>
            <a:endParaRPr lang="en-US" dirty="0"/>
          </a:p>
        </p:txBody>
      </p:sp>
      <p:sp>
        <p:nvSpPr>
          <p:cNvPr id="7" name="Footer Placeholder 6">
            <a:extLst>
              <a:ext uri="{FF2B5EF4-FFF2-40B4-BE49-F238E27FC236}">
                <a16:creationId xmlns:a16="http://schemas.microsoft.com/office/drawing/2014/main" id="{55086353-5676-19E6-895A-6E5719BD8B35}"/>
              </a:ext>
            </a:extLst>
          </p:cNvPr>
          <p:cNvSpPr>
            <a:spLocks noGrp="1"/>
          </p:cNvSpPr>
          <p:nvPr>
            <p:ph type="ftr" sz="quarter" idx="11"/>
          </p:nvPr>
        </p:nvSpPr>
        <p:spPr/>
        <p:txBody>
          <a:bodyPr/>
          <a:lstStyle/>
          <a:p>
            <a:r>
              <a:rPr lang="en-US"/>
              <a:t>presentation title</a:t>
            </a:r>
            <a:endParaRPr lang="en-US" dirty="0"/>
          </a:p>
        </p:txBody>
      </p:sp>
      <p:sp>
        <p:nvSpPr>
          <p:cNvPr id="6" name="Date Placeholder 5">
            <a:extLst>
              <a:ext uri="{FF2B5EF4-FFF2-40B4-BE49-F238E27FC236}">
                <a16:creationId xmlns:a16="http://schemas.microsoft.com/office/drawing/2014/main" id="{C7AC2FFE-50C5-9217-F17B-6F445151A7FD}"/>
              </a:ext>
            </a:extLst>
          </p:cNvPr>
          <p:cNvSpPr>
            <a:spLocks noGrp="1"/>
          </p:cNvSpPr>
          <p:nvPr>
            <p:ph type="dt" sz="half" idx="10"/>
          </p:nvPr>
        </p:nvSpPr>
        <p:spPr/>
        <p:txBody>
          <a:bodyPr/>
          <a:lstStyle/>
          <a:p>
            <a:r>
              <a:rPr lang="en-US"/>
              <a:t>20XX</a:t>
            </a:r>
            <a:endParaRPr lang="en-US" dirty="0"/>
          </a:p>
        </p:txBody>
      </p:sp>
    </p:spTree>
    <p:extLst>
      <p:ext uri="{BB962C8B-B14F-4D97-AF65-F5344CB8AC3E}">
        <p14:creationId xmlns:p14="http://schemas.microsoft.com/office/powerpoint/2010/main" val="3553386845"/>
      </p:ext>
    </p:extLst>
  </p:cSld>
  <p:clrMapOvr>
    <a:masterClrMapping/>
  </p:clrMapOvr>
</p:sld>
</file>

<file path=ppt/slides/slide1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D8761-2537-7A8E-AAF5-0200BA27447A}"/>
              </a:ext>
            </a:extLst>
          </p:cNvPr>
          <p:cNvSpPr>
            <a:spLocks noGrp="1"/>
          </p:cNvSpPr>
          <p:nvPr>
            <p:ph type="title"/>
          </p:nvPr>
        </p:nvSpPr>
        <p:spPr/>
        <p:txBody>
          <a:bodyPr/>
          <a:lstStyle/>
          <a:p>
            <a:r>
              <a:rPr lang="en-US" dirty="0"/>
              <a:t>THANK YOU</a:t>
            </a:r>
          </a:p>
        </p:txBody>
      </p:sp>
      <p:pic>
        <p:nvPicPr>
          <p:cNvPr id="8" name="Picture Placeholder 7" descr="City steps">
            <a:extLst>
              <a:ext uri="{FF2B5EF4-FFF2-40B4-BE49-F238E27FC236}">
                <a16:creationId xmlns:a16="http://schemas.microsoft.com/office/drawing/2014/main" id="{3E013DA2-B732-4592-2541-5EA872C21604}"/>
              </a:ext>
            </a:extLst>
          </p:cNvPr>
          <p:cNvPicPr>
            <a:picLocks noGrp="1" noChangeAspect="1"/>
          </p:cNvPicPr>
          <p:nvPr>
            <p:ph type="pic" sz="quarter" idx="13"/>
          </p:nvPr>
        </p:nvPicPr>
        <p:blipFill rotWithShape="1">
          <a:blip r:embed="rId2">
            <a:extLst>
              <a:ext uri="{BEBA8EAE-BF5A-486C-A8C5-ECC9F3942E4B}">
                <a14:imgProps xmlns:a14="http://schemas.microsoft.com/office/drawing/2010/main">
                  <a14:imgLayer r:embed="rId3">
                    <a14:imgEffect>
                      <a14:colorTemperature colorTemp="7078"/>
                    </a14:imgEffect>
                    <a14:imgEffect>
                      <a14:brightnessContrast bright="-14000" contrast="-3000"/>
                    </a14:imgEffect>
                  </a14:imgLayer>
                </a14:imgProps>
              </a:ext>
            </a:extLst>
          </a:blip>
          <a:srcRect t="81" b="81"/>
          <a:stretch/>
        </p:blipFill>
        <p:spPr/>
      </p:pic>
      <p:sp>
        <p:nvSpPr>
          <p:cNvPr id="11" name="Text Placeholder 10">
            <a:extLst>
              <a:ext uri="{FF2B5EF4-FFF2-40B4-BE49-F238E27FC236}">
                <a16:creationId xmlns:a16="http://schemas.microsoft.com/office/drawing/2014/main" id="{5C6928F1-4E3C-0C3A-F853-910AF3D19460}"/>
              </a:ext>
            </a:extLst>
          </p:cNvPr>
          <p:cNvSpPr>
            <a:spLocks noGrp="1"/>
          </p:cNvSpPr>
          <p:nvPr>
            <p:ph type="body" sz="quarter" idx="14"/>
          </p:nvPr>
        </p:nvSpPr>
        <p:spPr/>
        <p:txBody>
          <a:bodyPr/>
          <a:lstStyle/>
          <a:p>
            <a:r>
              <a:rPr lang="en-US" dirty="0"/>
              <a:t>MIRJAM NILSSON</a:t>
            </a:r>
          </a:p>
        </p:txBody>
      </p:sp>
      <p:sp>
        <p:nvSpPr>
          <p:cNvPr id="12" name="Text Placeholder 11">
            <a:extLst>
              <a:ext uri="{FF2B5EF4-FFF2-40B4-BE49-F238E27FC236}">
                <a16:creationId xmlns:a16="http://schemas.microsoft.com/office/drawing/2014/main" id="{C07C030C-4EF2-A28B-3096-012353B7BA33}"/>
              </a:ext>
            </a:extLst>
          </p:cNvPr>
          <p:cNvSpPr>
            <a:spLocks noGrp="1"/>
          </p:cNvSpPr>
          <p:nvPr>
            <p:ph type="body" sz="quarter" idx="15"/>
          </p:nvPr>
        </p:nvSpPr>
        <p:spPr/>
        <p:txBody>
          <a:bodyPr/>
          <a:lstStyle/>
          <a:p>
            <a:r>
              <a:rPr lang="en-US" dirty="0"/>
              <a:t>mirjam@contoso.com</a:t>
            </a:r>
          </a:p>
        </p:txBody>
      </p:sp>
      <p:sp>
        <p:nvSpPr>
          <p:cNvPr id="13" name="Text Placeholder 12">
            <a:extLst>
              <a:ext uri="{FF2B5EF4-FFF2-40B4-BE49-F238E27FC236}">
                <a16:creationId xmlns:a16="http://schemas.microsoft.com/office/drawing/2014/main" id="{D48DB40D-F8D7-F5E6-8321-429766754196}"/>
              </a:ext>
            </a:extLst>
          </p:cNvPr>
          <p:cNvSpPr>
            <a:spLocks noGrp="1"/>
          </p:cNvSpPr>
          <p:nvPr>
            <p:ph type="body" sz="quarter" idx="16"/>
          </p:nvPr>
        </p:nvSpPr>
        <p:spPr/>
        <p:txBody>
          <a:bodyPr/>
          <a:lstStyle/>
          <a:p>
            <a:r>
              <a:rPr lang="en-US" dirty="0"/>
              <a:t>www.contoso.com</a:t>
            </a:r>
          </a:p>
        </p:txBody>
      </p:sp>
    </p:spTree>
    <p:extLst>
      <p:ext uri="{BB962C8B-B14F-4D97-AF65-F5344CB8AC3E}">
        <p14:creationId xmlns:p14="http://schemas.microsoft.com/office/powerpoint/2010/main" val="1625759874"/>
      </p:ext>
    </p:extLst>
  </p:cSld>
  <p:clrMapOvr>
    <a:masterClrMapping/>
  </p:clrMapOvr>
</p:sld>
</file>

<file path=ppt/theme/theme11.xml><?xml version="1.0" encoding="utf-8"?>
<a:theme xmlns:a="http://schemas.openxmlformats.org/drawingml/2006/main" name="Office Theme">
  <a:themeElements>
    <a:clrScheme name="Custom 33">
      <a:dk1>
        <a:srgbClr val="000000"/>
      </a:dk1>
      <a:lt1>
        <a:srgbClr val="FFFFFF"/>
      </a:lt1>
      <a:dk2>
        <a:srgbClr val="59512B"/>
      </a:dk2>
      <a:lt2>
        <a:srgbClr val="E7E4E6"/>
      </a:lt2>
      <a:accent1>
        <a:srgbClr val="F8F4EC"/>
      </a:accent1>
      <a:accent2>
        <a:srgbClr val="474134"/>
      </a:accent2>
      <a:accent3>
        <a:srgbClr val="E5E0D8"/>
      </a:accent3>
      <a:accent4>
        <a:srgbClr val="B6A592"/>
      </a:accent4>
      <a:accent5>
        <a:srgbClr val="F4F0ED"/>
      </a:accent5>
      <a:accent6>
        <a:srgbClr val="CEC5A7"/>
      </a:accent6>
      <a:hlink>
        <a:srgbClr val="827D57"/>
      </a:hlink>
      <a:folHlink>
        <a:srgbClr val="867052"/>
      </a:folHlink>
    </a:clrScheme>
    <a:fontScheme name="Custom 31">
      <a:majorFont>
        <a:latin typeface="Felix Titling"/>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ity-Design-Berlin-Presentation_Win32_SW_v11" id="{A1E1012F-E9F8-4F40-92C8-C50A5DD6BDB3}" vid="{84DD5023-C7E9-4B03-B2A5-92320E38EFAA}"/>
    </a:ext>
  </a:extLst>
</a:theme>
</file>

<file path=ppt/theme/theme2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3.xml.rels>&#65279;<?xml version="1.0" encoding="utf-8"?><Relationships xmlns="http://schemas.openxmlformats.org/package/2006/relationships"><Relationship Type="http://schemas.openxmlformats.org/officeDocument/2006/relationships/customXmlProps" Target="/customXml/itemProps31.xml" Id="rId1" /></Relationships>
</file>

<file path=customXml/_rels/item13.xml.rels>&#65279;<?xml version="1.0" encoding="utf-8"?><Relationships xmlns="http://schemas.openxmlformats.org/package/2006/relationships"><Relationship Type="http://schemas.openxmlformats.org/officeDocument/2006/relationships/customXmlProps" Target="/customXml/itemProps13.xml" Id="rId1" /></Relationships>
</file>

<file path=customXml/_rels/item22.xml.rels>&#65279;<?xml version="1.0" encoding="utf-8"?><Relationships xmlns="http://schemas.openxmlformats.org/package/2006/relationships"><Relationship Type="http://schemas.openxmlformats.org/officeDocument/2006/relationships/customXmlProps" Target="/customXml/itemProps22.xml" Id="rId1" /></Relationship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1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5" ma:contentTypeDescription="Create a new document." ma:contentTypeScope="" ma:versionID="e02306daf00165b375dc6a58966960b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df88fb76bf5f555224557953949c1ec9"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2.xml><?xml version="1.0" encoding="utf-8"?>
<?mso-contentType ?>
<FormTemplates xmlns="http://schemas.microsoft.com/sharepoint/v3/contenttype/forms">
  <Display>DocumentLibraryForm</Display>
  <Edit>DocumentLibraryForm</Edit>
  <New>DocumentLibraryForm</New>
</FormTemplates>
</file>

<file path=customXml/itemProps13.xml><?xml version="1.0" encoding="utf-8"?>
<ds:datastoreItem xmlns:ds="http://schemas.openxmlformats.org/officeDocument/2006/customXml" ds:itemID="{08AEB05A-1290-41EF-A3CD-520462C3FF16}"/>
</file>

<file path=customXml/itemProps22.xml><?xml version="1.0" encoding="utf-8"?>
<ds:datastoreItem xmlns:ds="http://schemas.openxmlformats.org/officeDocument/2006/customXml" ds:itemID="{07B04EA5-0343-4579-A177-61682A6D2ED2}"/>
</file>

<file path=customXml/itemProps31.xml><?xml version="1.0" encoding="utf-8"?>
<ds:datastoreItem xmlns:ds="http://schemas.openxmlformats.org/officeDocument/2006/customXml" ds:itemID="{609262BC-C013-4067-8A15-9DCD1281E34D}"/>
</file>

<file path=docMetadata/LabelInfo.xml><?xml version="1.0" encoding="utf-8"?>
<clbl:labelList xmlns:clbl="http://schemas.microsoft.com/office/2020/mipLabelMetadata"/>
</file>

<file path=docProps/app.xml><?xml version="1.0" encoding="utf-8"?>
<ap:Properties xmlns:vt="http://schemas.openxmlformats.org/officeDocument/2006/docPropsVTypes" xmlns:ap="http://schemas.openxmlformats.org/officeDocument/2006/extended-properties">
  <ap:Template/>
  <ap:TotalTime>0</ap:TotalTime>
  <ap:Words>434</ap:Words>
  <ap:Application>Microsoft Office PowerPoint</ap:Application>
  <ap:PresentationFormat>Widescreen</ap:PresentationFormat>
  <ap:Paragraphs>154</ap:Paragraphs>
  <ap:Slides>14</ap:Slides>
  <ap:Notes>0</ap:Notes>
  <ap:HiddenSlides>0</ap:HiddenSlides>
  <ap:MMClips>0</ap:MMClips>
  <ap:ScaleCrop>false</ap:ScaleCrop>
  <ap:HeadingPairs>
    <vt:vector baseType="variant" size="6">
      <vt:variant>
        <vt:lpstr>Fonts Used</vt:lpstr>
      </vt:variant>
      <vt:variant>
        <vt:i4>6</vt:i4>
      </vt:variant>
      <vt:variant>
        <vt:lpstr>Theme</vt:lpstr>
      </vt:variant>
      <vt:variant>
        <vt:i4>1</vt:i4>
      </vt:variant>
      <vt:variant>
        <vt:lpstr>Slide Titles</vt:lpstr>
      </vt:variant>
      <vt:variant>
        <vt:i4>14</vt:i4>
      </vt:variant>
    </vt:vector>
  </ap:HeadingPairs>
  <ap:TitlesOfParts>
    <vt:vector baseType="lpstr" size="21">
      <vt:lpstr>Arial</vt:lpstr>
      <vt:lpstr>Avenir Next LT Pro</vt:lpstr>
      <vt:lpstr>Calibri</vt:lpstr>
      <vt:lpstr>Felix Titling</vt:lpstr>
      <vt:lpstr>Gill Sans Nova Light</vt:lpstr>
      <vt:lpstr>Wingdings</vt:lpstr>
      <vt:lpstr>Office Theme</vt:lpstr>
      <vt:lpstr>PRESENTATION  TITLE</vt:lpstr>
      <vt:lpstr>Agenda</vt:lpstr>
      <vt:lpstr>INTRODUCTION</vt:lpstr>
      <vt:lpstr>Primary Goals</vt:lpstr>
      <vt:lpstr>AREAS OF GROWTH</vt:lpstr>
      <vt:lpstr>Business opportunities are like buses. There's always another one coming.</vt:lpstr>
      <vt:lpstr>OUR TEAM</vt:lpstr>
      <vt:lpstr>OUR Extended TEAM</vt:lpstr>
      <vt:lpstr>PLANS FOR PRODUCT LAUNCH</vt:lpstr>
      <vt:lpstr>TIMELINE</vt:lpstr>
      <vt:lpstr>AREAS OF FOCUS</vt:lpstr>
      <vt:lpstr>HOW WE GET THERE</vt:lpstr>
      <vt:lpstr>SUMMARY</vt:lpstr>
      <vt:lpstr>THANK YOU</vt:lpstr>
    </vt:vector>
  </ap:TitlesOfParts>
  <ap:Company/>
  <ap:LinksUpToDate>false</ap:LinksUpToDate>
  <ap:SharedDoc>false</ap:SharedDoc>
  <ap:HyperlinksChanged>false</ap:HyperlinksChanged>
  <ap:AppVersion>16.0000</ap:AppVersion>
</ap: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2022-09-08T06:38:04Z</dcterms:created>
  <dcterms:modified xsi:type="dcterms:W3CDTF">2022-10-06T16:40:55Z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